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314008dsa/Text-mining/tree/master/Mode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sVGChbne/%E7%8E%89%E5%B1%B1%E7%AC%AC%E4%B8%80%E9%A1%8C%EF%BC%8D%E5%8A%89%E5%93%81%E5%A6%A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B5027-4ECF-4B57-B81B-C74B61280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第二次進度報告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10BF85-DC27-4FED-BED7-5D024B977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8629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200" dirty="0"/>
              <a:t>玉山證券</a:t>
            </a:r>
            <a:r>
              <a:rPr lang="en-US" altLang="zh-TW" sz="3200" dirty="0"/>
              <a:t>-</a:t>
            </a:r>
            <a:r>
              <a:rPr lang="zh-TW" altLang="en-US" sz="3200" dirty="0"/>
              <a:t>重大事件訊息揭露，對個股影響強度預測模型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657AB1-8D08-4720-B9C1-17ADDF34B9ED}"/>
              </a:ext>
            </a:extLst>
          </p:cNvPr>
          <p:cNvSpPr/>
          <p:nvPr/>
        </p:nvSpPr>
        <p:spPr>
          <a:xfrm>
            <a:off x="5950761" y="3198167"/>
            <a:ext cx="5484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組員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</a:rPr>
              <a:t>劉品妤，王昱達，楊廣元，呂明諺</a:t>
            </a:r>
          </a:p>
        </p:txBody>
      </p:sp>
    </p:spTree>
    <p:extLst>
      <p:ext uri="{BB962C8B-B14F-4D97-AF65-F5344CB8AC3E}">
        <p14:creationId xmlns:p14="http://schemas.microsoft.com/office/powerpoint/2010/main" val="7835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973EF-A763-4568-8657-C26EAF1B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資料與問題定義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DEFA0AC-4C60-4AAF-A3A3-4317D5B0B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736" y="2075208"/>
            <a:ext cx="8174346" cy="43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3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11938-EB51-4AC4-AF15-B57E995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資料預處理</a:t>
            </a:r>
            <a:r>
              <a:rPr lang="en-US" altLang="zh-TW" dirty="0"/>
              <a:t>(</a:t>
            </a:r>
            <a:r>
              <a:rPr lang="zh-TW" altLang="en-US" dirty="0"/>
              <a:t>斷詞 </a:t>
            </a:r>
            <a:r>
              <a:rPr lang="en-US" altLang="zh-TW" dirty="0" err="1"/>
              <a:t>jieba</a:t>
            </a:r>
            <a:r>
              <a:rPr lang="zh-TW" altLang="en-US" dirty="0"/>
              <a:t> </a:t>
            </a:r>
            <a:r>
              <a:rPr lang="en-US" altLang="zh-TW" dirty="0"/>
              <a:t> V.S. </a:t>
            </a:r>
            <a:r>
              <a:rPr lang="zh-TW" altLang="en-US" dirty="0"/>
              <a:t> </a:t>
            </a:r>
            <a:r>
              <a:rPr lang="en-US" altLang="zh-TW" dirty="0" err="1"/>
              <a:t>ckiptagger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2A8B44-E6DB-4EA6-876E-826356B4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88" y="2180496"/>
            <a:ext cx="3961295" cy="43336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3DA1417-2AB1-4ED1-A163-16FBE47A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946" y="2180496"/>
            <a:ext cx="5316707" cy="4333670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FD2CD7F9-817C-4CF8-B1FC-5EF26DD9C9D4}"/>
              </a:ext>
            </a:extLst>
          </p:cNvPr>
          <p:cNvGrpSpPr/>
          <p:nvPr/>
        </p:nvGrpSpPr>
        <p:grpSpPr>
          <a:xfrm>
            <a:off x="8242852" y="1437817"/>
            <a:ext cx="619057" cy="556277"/>
            <a:chOff x="7964557" y="1524314"/>
            <a:chExt cx="619057" cy="556277"/>
          </a:xfrm>
        </p:grpSpPr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197B504-D5FF-4934-BE49-617B1B2E4A3C}"/>
                </a:ext>
              </a:extLst>
            </p:cNvPr>
            <p:cNvSpPr/>
            <p:nvPr/>
          </p:nvSpPr>
          <p:spPr>
            <a:xfrm>
              <a:off x="7964557" y="1537252"/>
              <a:ext cx="503582" cy="543339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4583CE65-F5B7-4116-A537-E7445561C8F6}"/>
                </a:ext>
              </a:extLst>
            </p:cNvPr>
            <p:cNvSpPr/>
            <p:nvPr/>
          </p:nvSpPr>
          <p:spPr>
            <a:xfrm rot="16200000">
              <a:off x="8060154" y="1544192"/>
              <a:ext cx="503582" cy="543339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ACA88B7-E3FC-499B-8934-8B1F69D3818A}"/>
                </a:ext>
              </a:extLst>
            </p:cNvPr>
            <p:cNvSpPr/>
            <p:nvPr/>
          </p:nvSpPr>
          <p:spPr>
            <a:xfrm>
              <a:off x="8104995" y="1524314"/>
              <a:ext cx="331304" cy="543339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108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0BFEC-2D95-4B48-8294-6D52B43A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D2F122-AD5B-4D75-AD29-A032426CA761}"/>
              </a:ext>
            </a:extLst>
          </p:cNvPr>
          <p:cNvSpPr txBox="1"/>
          <p:nvPr/>
        </p:nvSpPr>
        <p:spPr>
          <a:xfrm>
            <a:off x="1937716" y="210185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Before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AA1F91-8E25-4CA7-97EA-D7AAD75ACDB3}"/>
              </a:ext>
            </a:extLst>
          </p:cNvPr>
          <p:cNvSpPr txBox="1"/>
          <p:nvPr/>
        </p:nvSpPr>
        <p:spPr>
          <a:xfrm>
            <a:off x="7825408" y="210185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After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1B4F04-1091-4CE9-AF9E-00C6A0FC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62237"/>
            <a:ext cx="5600700" cy="38385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ECE3A0-4549-405D-AB79-816B447B8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662237"/>
            <a:ext cx="53721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78F92-7781-4F17-8AF3-DF01C94A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模型建立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0196895-3350-4A84-9320-519D19F38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5444" y="2686636"/>
            <a:ext cx="5809418" cy="302665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61CC1A6-8D5A-4ABF-BFCC-3CB5ECBA12C3}"/>
              </a:ext>
            </a:extLst>
          </p:cNvPr>
          <p:cNvSpPr/>
          <p:nvPr/>
        </p:nvSpPr>
        <p:spPr>
          <a:xfrm>
            <a:off x="11145078" y="5022574"/>
            <a:ext cx="596348" cy="861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584EA7-0CE6-4623-AF9A-DF3F324A2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29" y="2686636"/>
            <a:ext cx="5781029" cy="30266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0C6A497-0C98-4AEF-87CE-D58952495C2B}"/>
              </a:ext>
            </a:extLst>
          </p:cNvPr>
          <p:cNvSpPr txBox="1"/>
          <p:nvPr/>
        </p:nvSpPr>
        <p:spPr>
          <a:xfrm>
            <a:off x="1232452" y="210185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Before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D775AD-D4FA-4B83-B1C9-86FFA27AA157}"/>
              </a:ext>
            </a:extLst>
          </p:cNvPr>
          <p:cNvSpPr txBox="1"/>
          <p:nvPr/>
        </p:nvSpPr>
        <p:spPr>
          <a:xfrm>
            <a:off x="7825408" y="210185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After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D4CFA1D-48EE-4DF8-80DF-72FB3CC0A5AA}"/>
              </a:ext>
            </a:extLst>
          </p:cNvPr>
          <p:cNvSpPr txBox="1"/>
          <p:nvPr/>
        </p:nvSpPr>
        <p:spPr>
          <a:xfrm>
            <a:off x="2126974" y="6229386"/>
            <a:ext cx="793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連結</a:t>
            </a:r>
            <a:r>
              <a:rPr lang="en-US" altLang="zh-TW" dirty="0"/>
              <a:t>:</a:t>
            </a:r>
            <a:r>
              <a:rPr lang="en-US" altLang="zh-TW" dirty="0">
                <a:hlinkClick r:id="rId4"/>
              </a:rPr>
              <a:t>https://github.com/p314008dsa/Text-mining/tree/master/Model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372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13103F-FA15-4EE5-A436-ED13C1FD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 dirty="0">
                <a:solidFill>
                  <a:srgbClr val="FFFFFF"/>
                </a:solidFill>
              </a:rPr>
              <a:t>結果呈現</a:t>
            </a:r>
          </a:p>
        </p:txBody>
      </p:sp>
      <p:pic>
        <p:nvPicPr>
          <p:cNvPr id="14" name="圖片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1488CCBB-15E2-E541-BD1E-5C8E1254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54" y="2549447"/>
            <a:ext cx="1962793" cy="3925585"/>
          </a:xfrm>
          <a:prstGeom prst="rect">
            <a:avLst/>
          </a:prstGeom>
        </p:spPr>
      </p:pic>
      <p:pic>
        <p:nvPicPr>
          <p:cNvPr id="22" name="圖片 21" descr="一張含有 山, 標誌 的圖片&#10;&#10;自動產生的描述">
            <a:extLst>
              <a:ext uri="{FF2B5EF4-FFF2-40B4-BE49-F238E27FC236}">
                <a16:creationId xmlns:a16="http://schemas.microsoft.com/office/drawing/2014/main" id="{07F759B5-069A-DB45-8D3B-D8114FE4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0" y="2545986"/>
            <a:ext cx="2005907" cy="3912100"/>
          </a:xfrm>
          <a:prstGeom prst="rect">
            <a:avLst/>
          </a:prstGeom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A7859FB-A725-C640-901A-4FA021E41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81022" y="2545986"/>
            <a:ext cx="3788189" cy="3925585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3F91DAB0-9AEC-F14A-BD85-1D96F1E5CAF0}"/>
              </a:ext>
            </a:extLst>
          </p:cNvPr>
          <p:cNvSpPr txBox="1"/>
          <p:nvPr/>
        </p:nvSpPr>
        <p:spPr>
          <a:xfrm>
            <a:off x="608150" y="847718"/>
            <a:ext cx="7102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採用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WordPress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架構個股新聞評分系統網站，並利用</a:t>
            </a:r>
            <a:r>
              <a:rPr lang="en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wordpress-xmlrpc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套件完成自動發文的功能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我們預期將使用爬蟲爬取最新新聞內容後，經過我們的評分與股價預測系統模型預測，將重要的新聞呈現在我們的網站中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438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EDEE28-B245-4F03-9409-E435AB46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如何解決問題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A8EFEA-6393-47F7-B63B-D5582A46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1.</a:t>
            </a:r>
            <a:r>
              <a:rPr lang="zh-TW" altLang="en-US" sz="2800" dirty="0"/>
              <a:t>詢問</a:t>
            </a:r>
            <a:r>
              <a:rPr lang="en-US" altLang="zh-TW" sz="2800" dirty="0"/>
              <a:t>mentor</a:t>
            </a:r>
          </a:p>
          <a:p>
            <a:pPr marL="0" indent="0">
              <a:buNone/>
            </a:pPr>
            <a:r>
              <a:rPr lang="en-US" altLang="zh-TW" sz="2800" dirty="0"/>
              <a:t>2.</a:t>
            </a:r>
            <a:r>
              <a:rPr lang="zh-TW" altLang="en-US" sz="2800" dirty="0"/>
              <a:t>查尋網路資料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3.</a:t>
            </a:r>
            <a:r>
              <a:rPr lang="zh-TW" altLang="en-US" sz="2800" dirty="0"/>
              <a:t>小組討論</a:t>
            </a:r>
          </a:p>
        </p:txBody>
      </p:sp>
    </p:spTree>
    <p:extLst>
      <p:ext uri="{BB962C8B-B14F-4D97-AF65-F5344CB8AC3E}">
        <p14:creationId xmlns:p14="http://schemas.microsoft.com/office/powerpoint/2010/main" val="363789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E644A-F53A-4E40-9AC7-7FCF866C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小組分工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4DDD4F-5FB1-4CA4-B194-771A6E57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22" y="3031435"/>
            <a:ext cx="3977555" cy="242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劉品妤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網頁製作查詢，</a:t>
            </a:r>
            <a:r>
              <a:rPr lang="en-US" altLang="zh-TW" sz="2000" dirty="0" err="1">
                <a:solidFill>
                  <a:schemeClr val="tx1"/>
                </a:solidFill>
              </a:rPr>
              <a:t>ckiptagger</a:t>
            </a:r>
            <a:r>
              <a:rPr lang="zh-TW" altLang="en-US" sz="2000" dirty="0">
                <a:solidFill>
                  <a:schemeClr val="tx1"/>
                </a:solidFill>
              </a:rPr>
              <a:t>斷詞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王昱達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網頁製作查詢，字典手動優化，網頁製作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楊廣元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模型建立與調整參數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呂明諺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模型建立與調整參數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ECEC7E-77D5-4675-A2E2-48F8FE2144AB}"/>
              </a:ext>
            </a:extLst>
          </p:cNvPr>
          <p:cNvSpPr txBox="1"/>
          <p:nvPr/>
        </p:nvSpPr>
        <p:spPr>
          <a:xfrm>
            <a:off x="1577009" y="2310867"/>
            <a:ext cx="190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Before</a:t>
            </a:r>
            <a:endParaRPr lang="zh-TW" altLang="en-US" sz="28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BD86905-09BA-4DFB-8354-5617AAF7FC4F}"/>
              </a:ext>
            </a:extLst>
          </p:cNvPr>
          <p:cNvSpPr txBox="1">
            <a:spLocks/>
          </p:cNvSpPr>
          <p:nvPr/>
        </p:nvSpPr>
        <p:spPr>
          <a:xfrm>
            <a:off x="6657314" y="3031435"/>
            <a:ext cx="3977555" cy="242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劉品妤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爬蟲、網頁製作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王昱達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爬蟲、網頁製作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楊廣元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模型建立與調整參數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呂明諺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資料預處理優化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zh-TW" altLang="en-US" sz="2000" dirty="0">
                <a:solidFill>
                  <a:schemeClr val="tx1"/>
                </a:solidFill>
              </a:rPr>
              <a:t>斷詞優化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89FA0C-7B63-4BBE-B612-6AC1DAD1ECE3}"/>
              </a:ext>
            </a:extLst>
          </p:cNvPr>
          <p:cNvSpPr txBox="1"/>
          <p:nvPr/>
        </p:nvSpPr>
        <p:spPr>
          <a:xfrm>
            <a:off x="7374836" y="2310867"/>
            <a:ext cx="190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After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F96F8B-C5CD-420F-B418-0DE93EF5BE90}"/>
              </a:ext>
            </a:extLst>
          </p:cNvPr>
          <p:cNvSpPr txBox="1"/>
          <p:nvPr/>
        </p:nvSpPr>
        <p:spPr>
          <a:xfrm>
            <a:off x="1457739" y="5678669"/>
            <a:ext cx="8852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Trello</a:t>
            </a:r>
            <a:r>
              <a:rPr lang="zh-TW" altLang="en-US" dirty="0"/>
              <a:t>連結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 https://trello.com/b/sVGChbne/%E7%8E%89%E5%B1%B1%E7%AC%AC%E4%B8%80%E9%A1%8C%EF%BC%8D%E5%8A%89%E5%93%81%E5%A6%A4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67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FE360-A2D1-4ED7-9AAC-01ADAA08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80246"/>
            <a:ext cx="11029615" cy="1497507"/>
          </a:xfrm>
        </p:spPr>
        <p:txBody>
          <a:bodyPr/>
          <a:lstStyle/>
          <a:p>
            <a:pPr algn="ctr"/>
            <a:r>
              <a:rPr lang="zh-TW" altLang="en-US" dirty="0"/>
              <a:t>感謝聆聽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332778-2F88-4143-9E11-B913332E9DA2}"/>
              </a:ext>
            </a:extLst>
          </p:cNvPr>
          <p:cNvSpPr/>
          <p:nvPr/>
        </p:nvSpPr>
        <p:spPr>
          <a:xfrm>
            <a:off x="450574" y="437322"/>
            <a:ext cx="11290852" cy="163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42069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279</Words>
  <Application>Microsoft Office PowerPoint</Application>
  <PresentationFormat>寬螢幕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Microsoft JhengHei</vt:lpstr>
      <vt:lpstr>Gill Sans MT</vt:lpstr>
      <vt:lpstr>Wingdings</vt:lpstr>
      <vt:lpstr>Wingdings 2</vt:lpstr>
      <vt:lpstr>股利</vt:lpstr>
      <vt:lpstr>第二次進度報告</vt:lpstr>
      <vt:lpstr>資料與問題定義</vt:lpstr>
      <vt:lpstr>資料預處理(斷詞 jieba  V.S.  ckiptagger)</vt:lpstr>
      <vt:lpstr>資料視覺化</vt:lpstr>
      <vt:lpstr>模型建立</vt:lpstr>
      <vt:lpstr>結果呈現</vt:lpstr>
      <vt:lpstr>如何解決問題</vt:lpstr>
      <vt:lpstr>小組分工</vt:lpstr>
      <vt:lpstr>感謝聆聽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第二次進度報告</dc:title>
  <dc:creator>昱達 王</dc:creator>
  <cp:lastModifiedBy>品妤 劉</cp:lastModifiedBy>
  <cp:revision>5</cp:revision>
  <dcterms:created xsi:type="dcterms:W3CDTF">2020-05-06T13:35:14Z</dcterms:created>
  <dcterms:modified xsi:type="dcterms:W3CDTF">2020-05-07T00:43:20Z</dcterms:modified>
</cp:coreProperties>
</file>