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5" r:id="rId3"/>
    <p:sldId id="270" r:id="rId4"/>
    <p:sldId id="269" r:id="rId5"/>
    <p:sldId id="271" r:id="rId6"/>
    <p:sldId id="272" r:id="rId7"/>
    <p:sldId id="273" r:id="rId8"/>
    <p:sldId id="274" r:id="rId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妤 劉" userId="eb4ca873fbaed49a" providerId="LiveId" clId="{F98A74D6-6CC1-40EA-BF39-464DEE575D09}"/>
    <pc:docChg chg="undo custSel addSld delSld modSld sldOrd">
      <pc:chgData name="品妤 劉" userId="eb4ca873fbaed49a" providerId="LiveId" clId="{F98A74D6-6CC1-40EA-BF39-464DEE575D09}" dt="2020-04-23T01:55:09.487" v="1288"/>
      <pc:docMkLst>
        <pc:docMk/>
      </pc:docMkLst>
      <pc:sldChg chg="modSp">
        <pc:chgData name="品妤 劉" userId="eb4ca873fbaed49a" providerId="LiveId" clId="{F98A74D6-6CC1-40EA-BF39-464DEE575D09}" dt="2020-04-22T23:23:16.323" v="2" actId="20577"/>
        <pc:sldMkLst>
          <pc:docMk/>
          <pc:sldMk cId="456561043" sldId="257"/>
        </pc:sldMkLst>
        <pc:spChg chg="mod">
          <ac:chgData name="品妤 劉" userId="eb4ca873fbaed49a" providerId="LiveId" clId="{F98A74D6-6CC1-40EA-BF39-464DEE575D09}" dt="2020-04-22T23:23:16.323" v="2" actId="20577"/>
          <ac:spMkLst>
            <pc:docMk/>
            <pc:sldMk cId="456561043" sldId="257"/>
            <ac:spMk id="3" creationId="{00000000-0000-0000-0000-000000000000}"/>
          </ac:spMkLst>
        </pc:spChg>
      </pc:sldChg>
      <pc:sldChg chg="add del">
        <pc:chgData name="品妤 劉" userId="eb4ca873fbaed49a" providerId="LiveId" clId="{F98A74D6-6CC1-40EA-BF39-464DEE575D09}" dt="2020-04-22T23:28:38.374" v="52" actId="47"/>
        <pc:sldMkLst>
          <pc:docMk/>
          <pc:sldMk cId="2873117324" sldId="258"/>
        </pc:sldMkLst>
      </pc:sldChg>
      <pc:sldChg chg="del">
        <pc:chgData name="品妤 劉" userId="eb4ca873fbaed49a" providerId="LiveId" clId="{F98A74D6-6CC1-40EA-BF39-464DEE575D09}" dt="2020-04-22T23:28:39.250" v="54" actId="47"/>
        <pc:sldMkLst>
          <pc:docMk/>
          <pc:sldMk cId="3689592236" sldId="259"/>
        </pc:sldMkLst>
      </pc:sldChg>
      <pc:sldChg chg="del">
        <pc:chgData name="品妤 劉" userId="eb4ca873fbaed49a" providerId="LiveId" clId="{F98A74D6-6CC1-40EA-BF39-464DEE575D09}" dt="2020-04-22T23:28:32.685" v="48" actId="47"/>
        <pc:sldMkLst>
          <pc:docMk/>
          <pc:sldMk cId="4046713945" sldId="262"/>
        </pc:sldMkLst>
      </pc:sldChg>
      <pc:sldChg chg="del">
        <pc:chgData name="品妤 劉" userId="eb4ca873fbaed49a" providerId="LiveId" clId="{F98A74D6-6CC1-40EA-BF39-464DEE575D09}" dt="2020-04-22T23:28:32.212" v="47" actId="47"/>
        <pc:sldMkLst>
          <pc:docMk/>
          <pc:sldMk cId="2670086793" sldId="264"/>
        </pc:sldMkLst>
      </pc:sldChg>
      <pc:sldChg chg="addSp delSp modSp">
        <pc:chgData name="品妤 劉" userId="eb4ca873fbaed49a" providerId="LiveId" clId="{F98A74D6-6CC1-40EA-BF39-464DEE575D09}" dt="2020-04-22T23:39:10.566" v="282" actId="1076"/>
        <pc:sldMkLst>
          <pc:docMk/>
          <pc:sldMk cId="4124289749" sldId="269"/>
        </pc:sldMkLst>
        <pc:spChg chg="add del mod">
          <ac:chgData name="品妤 劉" userId="eb4ca873fbaed49a" providerId="LiveId" clId="{F98A74D6-6CC1-40EA-BF39-464DEE575D09}" dt="2020-04-22T23:33:11.434" v="78" actId="478"/>
          <ac:spMkLst>
            <pc:docMk/>
            <pc:sldMk cId="4124289749" sldId="269"/>
            <ac:spMk id="5" creationId="{A82C273D-E0F1-4C56-99D4-40D3455482B8}"/>
          </ac:spMkLst>
        </pc:spChg>
        <pc:spChg chg="add mod">
          <ac:chgData name="品妤 劉" userId="eb4ca873fbaed49a" providerId="LiveId" clId="{F98A74D6-6CC1-40EA-BF39-464DEE575D09}" dt="2020-04-22T23:34:03.969" v="94" actId="688"/>
          <ac:spMkLst>
            <pc:docMk/>
            <pc:sldMk cId="4124289749" sldId="269"/>
            <ac:spMk id="6" creationId="{CDAB762A-E4C8-4BAE-A812-602B91A8A3FD}"/>
          </ac:spMkLst>
        </pc:spChg>
        <pc:spChg chg="add mod">
          <ac:chgData name="品妤 劉" userId="eb4ca873fbaed49a" providerId="LiveId" clId="{F98A74D6-6CC1-40EA-BF39-464DEE575D09}" dt="2020-04-22T23:37:20.266" v="239" actId="14100"/>
          <ac:spMkLst>
            <pc:docMk/>
            <pc:sldMk cId="4124289749" sldId="269"/>
            <ac:spMk id="7" creationId="{465B748D-5C24-44C1-8849-58BCA76FF16F}"/>
          </ac:spMkLst>
        </pc:spChg>
        <pc:spChg chg="add mod">
          <ac:chgData name="品妤 劉" userId="eb4ca873fbaed49a" providerId="LiveId" clId="{F98A74D6-6CC1-40EA-BF39-464DEE575D09}" dt="2020-04-22T23:39:10.566" v="282" actId="1076"/>
          <ac:spMkLst>
            <pc:docMk/>
            <pc:sldMk cId="4124289749" sldId="269"/>
            <ac:spMk id="8" creationId="{1E11A4BA-ED4F-41E4-8ADF-F4EF88062046}"/>
          </ac:spMkLst>
        </pc:spChg>
        <pc:spChg chg="add mod">
          <ac:chgData name="品妤 劉" userId="eb4ca873fbaed49a" providerId="LiveId" clId="{F98A74D6-6CC1-40EA-BF39-464DEE575D09}" dt="2020-04-22T23:35:09.420" v="113" actId="1076"/>
          <ac:spMkLst>
            <pc:docMk/>
            <pc:sldMk cId="4124289749" sldId="269"/>
            <ac:spMk id="9" creationId="{1951E117-4764-4845-AD45-6ABFA35FAFD4}"/>
          </ac:spMkLst>
        </pc:spChg>
        <pc:spChg chg="add mod">
          <ac:chgData name="品妤 劉" userId="eb4ca873fbaed49a" providerId="LiveId" clId="{F98A74D6-6CC1-40EA-BF39-464DEE575D09}" dt="2020-04-22T23:35:33.920" v="118" actId="1076"/>
          <ac:spMkLst>
            <pc:docMk/>
            <pc:sldMk cId="4124289749" sldId="269"/>
            <ac:spMk id="10" creationId="{1C3A1646-B25C-41AF-A6B1-904EB221B06D}"/>
          </ac:spMkLst>
        </pc:spChg>
        <pc:spChg chg="mod">
          <ac:chgData name="品妤 劉" userId="eb4ca873fbaed49a" providerId="LiveId" clId="{F98A74D6-6CC1-40EA-BF39-464DEE575D09}" dt="2020-04-22T23:24:47.282" v="38" actId="20577"/>
          <ac:spMkLst>
            <pc:docMk/>
            <pc:sldMk cId="4124289749" sldId="269"/>
            <ac:spMk id="13" creationId="{00000000-0000-0000-0000-000000000000}"/>
          </ac:spMkLst>
        </pc:spChg>
        <pc:spChg chg="del mod">
          <ac:chgData name="品妤 劉" userId="eb4ca873fbaed49a" providerId="LiveId" clId="{F98A74D6-6CC1-40EA-BF39-464DEE575D09}" dt="2020-04-22T23:28:10.724" v="41"/>
          <ac:spMkLst>
            <pc:docMk/>
            <pc:sldMk cId="4124289749" sldId="269"/>
            <ac:spMk id="14" creationId="{00000000-0000-0000-0000-000000000000}"/>
          </ac:spMkLst>
        </pc:spChg>
        <pc:picChg chg="add mod">
          <ac:chgData name="品妤 劉" userId="eb4ca873fbaed49a" providerId="LiveId" clId="{F98A74D6-6CC1-40EA-BF39-464DEE575D09}" dt="2020-04-22T23:35:40.434" v="121" actId="1076"/>
          <ac:picMkLst>
            <pc:docMk/>
            <pc:sldMk cId="4124289749" sldId="269"/>
            <ac:picMk id="2" creationId="{29556559-DBA2-4B9D-AFCC-0461ACD6E94E}"/>
          </ac:picMkLst>
        </pc:picChg>
        <pc:picChg chg="add mod">
          <ac:chgData name="品妤 劉" userId="eb4ca873fbaed49a" providerId="LiveId" clId="{F98A74D6-6CC1-40EA-BF39-464DEE575D09}" dt="2020-04-22T23:35:14.288" v="114" actId="1076"/>
          <ac:picMkLst>
            <pc:docMk/>
            <pc:sldMk cId="4124289749" sldId="269"/>
            <ac:picMk id="3" creationId="{85ADC70D-DC13-4D37-9537-0B599C5E0D04}"/>
          </ac:picMkLst>
        </pc:picChg>
        <pc:picChg chg="add mod">
          <ac:chgData name="品妤 劉" userId="eb4ca873fbaed49a" providerId="LiveId" clId="{F98A74D6-6CC1-40EA-BF39-464DEE575D09}" dt="2020-04-22T23:35:24.568" v="117" actId="1076"/>
          <ac:picMkLst>
            <pc:docMk/>
            <pc:sldMk cId="4124289749" sldId="269"/>
            <ac:picMk id="4" creationId="{BF04ED33-F8EB-4EFA-A337-3DD585757335}"/>
          </ac:picMkLst>
        </pc:picChg>
      </pc:sldChg>
      <pc:sldChg chg="del">
        <pc:chgData name="品妤 劉" userId="eb4ca873fbaed49a" providerId="LiveId" clId="{F98A74D6-6CC1-40EA-BF39-464DEE575D09}" dt="2020-04-22T23:28:29.131" v="45" actId="47"/>
        <pc:sldMkLst>
          <pc:docMk/>
          <pc:sldMk cId="114171940" sldId="270"/>
        </pc:sldMkLst>
      </pc:sldChg>
      <pc:sldChg chg="addSp delSp modSp add ord">
        <pc:chgData name="品妤 劉" userId="eb4ca873fbaed49a" providerId="LiveId" clId="{F98A74D6-6CC1-40EA-BF39-464DEE575D09}" dt="2020-04-23T01:55:09.487" v="1288"/>
        <pc:sldMkLst>
          <pc:docMk/>
          <pc:sldMk cId="422635366" sldId="270"/>
        </pc:sldMkLst>
        <pc:spChg chg="mod">
          <ac:chgData name="品妤 劉" userId="eb4ca873fbaed49a" providerId="LiveId" clId="{F98A74D6-6CC1-40EA-BF39-464DEE575D09}" dt="2020-04-22T23:39:35.449" v="298" actId="20577"/>
          <ac:spMkLst>
            <pc:docMk/>
            <pc:sldMk cId="422635366" sldId="270"/>
            <ac:spMk id="2" creationId="{6A4A2953-2754-4483-9FA0-B1E08D3F9716}"/>
          </ac:spMkLst>
        </pc:spChg>
        <pc:spChg chg="del mod">
          <ac:chgData name="品妤 劉" userId="eb4ca873fbaed49a" providerId="LiveId" clId="{F98A74D6-6CC1-40EA-BF39-464DEE575D09}" dt="2020-04-22T23:40:19.464" v="300"/>
          <ac:spMkLst>
            <pc:docMk/>
            <pc:sldMk cId="422635366" sldId="270"/>
            <ac:spMk id="3" creationId="{7A20E48C-436B-4F7B-9374-1FD7A961CF4D}"/>
          </ac:spMkLst>
        </pc:spChg>
        <pc:spChg chg="add mod">
          <ac:chgData name="品妤 劉" userId="eb4ca873fbaed49a" providerId="LiveId" clId="{F98A74D6-6CC1-40EA-BF39-464DEE575D09}" dt="2020-04-22T23:42:17.281" v="309" actId="1076"/>
          <ac:spMkLst>
            <pc:docMk/>
            <pc:sldMk cId="422635366" sldId="270"/>
            <ac:spMk id="5" creationId="{12293726-63CE-47C3-8C6E-9061AEB6AD52}"/>
          </ac:spMkLst>
        </pc:spChg>
        <pc:picChg chg="add mod">
          <ac:chgData name="品妤 劉" userId="eb4ca873fbaed49a" providerId="LiveId" clId="{F98A74D6-6CC1-40EA-BF39-464DEE575D09}" dt="2020-04-22T23:42:11.993" v="308" actId="1076"/>
          <ac:picMkLst>
            <pc:docMk/>
            <pc:sldMk cId="422635366" sldId="270"/>
            <ac:picMk id="4" creationId="{48EC75FE-27AD-407A-AC28-28E3C855FC9E}"/>
          </ac:picMkLst>
        </pc:picChg>
      </pc:sldChg>
      <pc:sldChg chg="addSp delSp modSp add">
        <pc:chgData name="品妤 劉" userId="eb4ca873fbaed49a" providerId="LiveId" clId="{F98A74D6-6CC1-40EA-BF39-464DEE575D09}" dt="2020-04-23T00:01:37.284" v="1107" actId="1076"/>
        <pc:sldMkLst>
          <pc:docMk/>
          <pc:sldMk cId="2960872094" sldId="271"/>
        </pc:sldMkLst>
        <pc:spChg chg="mod">
          <ac:chgData name="品妤 劉" userId="eb4ca873fbaed49a" providerId="LiveId" clId="{F98A74D6-6CC1-40EA-BF39-464DEE575D09}" dt="2020-04-22T23:43:05.910" v="359"/>
          <ac:spMkLst>
            <pc:docMk/>
            <pc:sldMk cId="2960872094" sldId="271"/>
            <ac:spMk id="2" creationId="{218B2AD4-8C92-4D81-B6B1-13FAAC2EABF3}"/>
          </ac:spMkLst>
        </pc:spChg>
        <pc:spChg chg="mod">
          <ac:chgData name="品妤 劉" userId="eb4ca873fbaed49a" providerId="LiveId" clId="{F98A74D6-6CC1-40EA-BF39-464DEE575D09}" dt="2020-04-23T00:01:22.357" v="1105" actId="27636"/>
          <ac:spMkLst>
            <pc:docMk/>
            <pc:sldMk cId="2960872094" sldId="271"/>
            <ac:spMk id="3" creationId="{4FB7A2BD-3C43-4B1D-8E79-183BD409FFD5}"/>
          </ac:spMkLst>
        </pc:spChg>
        <pc:spChg chg="add del">
          <ac:chgData name="品妤 劉" userId="eb4ca873fbaed49a" providerId="LiveId" clId="{F98A74D6-6CC1-40EA-BF39-464DEE575D09}" dt="2020-04-22T23:47:29.353" v="556"/>
          <ac:spMkLst>
            <pc:docMk/>
            <pc:sldMk cId="2960872094" sldId="271"/>
            <ac:spMk id="4" creationId="{BBE8A3A2-30A7-4FCC-B221-8FB93E18D7F8}"/>
          </ac:spMkLst>
        </pc:spChg>
        <pc:spChg chg="add del">
          <ac:chgData name="品妤 劉" userId="eb4ca873fbaed49a" providerId="LiveId" clId="{F98A74D6-6CC1-40EA-BF39-464DEE575D09}" dt="2020-04-22T23:47:35.883" v="558"/>
          <ac:spMkLst>
            <pc:docMk/>
            <pc:sldMk cId="2960872094" sldId="271"/>
            <ac:spMk id="5" creationId="{6D775C41-4966-4518-B489-7F5D692222D2}"/>
          </ac:spMkLst>
        </pc:spChg>
        <pc:spChg chg="add mod">
          <ac:chgData name="品妤 劉" userId="eb4ca873fbaed49a" providerId="LiveId" clId="{F98A74D6-6CC1-40EA-BF39-464DEE575D09}" dt="2020-04-23T00:01:30.823" v="1106" actId="1076"/>
          <ac:spMkLst>
            <pc:docMk/>
            <pc:sldMk cId="2960872094" sldId="271"/>
            <ac:spMk id="6" creationId="{8EF35979-9BB8-4693-B596-7DA6F5B1888D}"/>
          </ac:spMkLst>
        </pc:spChg>
        <pc:spChg chg="add mod">
          <ac:chgData name="品妤 劉" userId="eb4ca873fbaed49a" providerId="LiveId" clId="{F98A74D6-6CC1-40EA-BF39-464DEE575D09}" dt="2020-04-23T00:01:37.284" v="1107" actId="1076"/>
          <ac:spMkLst>
            <pc:docMk/>
            <pc:sldMk cId="2960872094" sldId="271"/>
            <ac:spMk id="7" creationId="{1FACFFD8-DE24-4EB0-AB70-0EEB733C816C}"/>
          </ac:spMkLst>
        </pc:spChg>
      </pc:sldChg>
      <pc:sldChg chg="addSp delSp modSp add">
        <pc:chgData name="品妤 劉" userId="eb4ca873fbaed49a" providerId="LiveId" clId="{F98A74D6-6CC1-40EA-BF39-464DEE575D09}" dt="2020-04-22T23:53:20.269" v="670"/>
        <pc:sldMkLst>
          <pc:docMk/>
          <pc:sldMk cId="341158466" sldId="272"/>
        </pc:sldMkLst>
        <pc:spChg chg="mod">
          <ac:chgData name="品妤 劉" userId="eb4ca873fbaed49a" providerId="LiveId" clId="{F98A74D6-6CC1-40EA-BF39-464DEE575D09}" dt="2020-04-22T23:52:40.533" v="668"/>
          <ac:spMkLst>
            <pc:docMk/>
            <pc:sldMk cId="341158466" sldId="272"/>
            <ac:spMk id="2" creationId="{A5A5544E-1620-43E7-8205-6426EB316D24}"/>
          </ac:spMkLst>
        </pc:spChg>
        <pc:spChg chg="del mod">
          <ac:chgData name="品妤 劉" userId="eb4ca873fbaed49a" providerId="LiveId" clId="{F98A74D6-6CC1-40EA-BF39-464DEE575D09}" dt="2020-04-22T23:53:20.269" v="670"/>
          <ac:spMkLst>
            <pc:docMk/>
            <pc:sldMk cId="341158466" sldId="272"/>
            <ac:spMk id="3" creationId="{4AD0A07E-C5C7-438A-BF3D-0898051FE01C}"/>
          </ac:spMkLst>
        </pc:spChg>
        <pc:picChg chg="add mod">
          <ac:chgData name="品妤 劉" userId="eb4ca873fbaed49a" providerId="LiveId" clId="{F98A74D6-6CC1-40EA-BF39-464DEE575D09}" dt="2020-04-22T23:53:20.269" v="670"/>
          <ac:picMkLst>
            <pc:docMk/>
            <pc:sldMk cId="341158466" sldId="272"/>
            <ac:picMk id="4" creationId="{B5F59DD3-10FD-4ACA-8A25-7A7FF9A0FBF3}"/>
          </ac:picMkLst>
        </pc:picChg>
      </pc:sldChg>
      <pc:sldChg chg="del">
        <pc:chgData name="品妤 劉" userId="eb4ca873fbaed49a" providerId="LiveId" clId="{F98A74D6-6CC1-40EA-BF39-464DEE575D09}" dt="2020-04-22T23:28:38.551" v="53" actId="47"/>
        <pc:sldMkLst>
          <pc:docMk/>
          <pc:sldMk cId="3316169391" sldId="272"/>
        </pc:sldMkLst>
      </pc:sldChg>
      <pc:sldChg chg="del">
        <pc:chgData name="品妤 劉" userId="eb4ca873fbaed49a" providerId="LiveId" clId="{F98A74D6-6CC1-40EA-BF39-464DEE575D09}" dt="2020-04-22T23:28:33.076" v="49" actId="47"/>
        <pc:sldMkLst>
          <pc:docMk/>
          <pc:sldMk cId="533970288" sldId="273"/>
        </pc:sldMkLst>
      </pc:sldChg>
      <pc:sldChg chg="addSp modSp add ord">
        <pc:chgData name="品妤 劉" userId="eb4ca873fbaed49a" providerId="LiveId" clId="{F98A74D6-6CC1-40EA-BF39-464DEE575D09}" dt="2020-04-23T00:06:20.913" v="1159" actId="1076"/>
        <pc:sldMkLst>
          <pc:docMk/>
          <pc:sldMk cId="1546954904" sldId="273"/>
        </pc:sldMkLst>
        <pc:spChg chg="mod">
          <ac:chgData name="品妤 劉" userId="eb4ca873fbaed49a" providerId="LiveId" clId="{F98A74D6-6CC1-40EA-BF39-464DEE575D09}" dt="2020-04-22T23:56:37.925" v="826"/>
          <ac:spMkLst>
            <pc:docMk/>
            <pc:sldMk cId="1546954904" sldId="273"/>
            <ac:spMk id="2" creationId="{A5415E20-8802-48DE-806F-123BDD2F0D09}"/>
          </ac:spMkLst>
        </pc:spChg>
        <pc:spChg chg="mod">
          <ac:chgData name="品妤 劉" userId="eb4ca873fbaed49a" providerId="LiveId" clId="{F98A74D6-6CC1-40EA-BF39-464DEE575D09}" dt="2020-04-23T00:00:44.401" v="1068" actId="20577"/>
          <ac:spMkLst>
            <pc:docMk/>
            <pc:sldMk cId="1546954904" sldId="273"/>
            <ac:spMk id="3" creationId="{EFE878D9-5725-4FDD-87EA-A926A7043981}"/>
          </ac:spMkLst>
        </pc:spChg>
        <pc:spChg chg="add mod">
          <ac:chgData name="品妤 劉" userId="eb4ca873fbaed49a" providerId="LiveId" clId="{F98A74D6-6CC1-40EA-BF39-464DEE575D09}" dt="2020-04-23T00:06:20.913" v="1159" actId="1076"/>
          <ac:spMkLst>
            <pc:docMk/>
            <pc:sldMk cId="1546954904" sldId="273"/>
            <ac:spMk id="4" creationId="{798D8515-CAF2-46F3-B0B2-16E4DA8B70D8}"/>
          </ac:spMkLst>
        </pc:spChg>
      </pc:sldChg>
      <pc:sldChg chg="add del">
        <pc:chgData name="品妤 劉" userId="eb4ca873fbaed49a" providerId="LiveId" clId="{F98A74D6-6CC1-40EA-BF39-464DEE575D09}" dt="2020-04-23T00:02:03.861" v="1111"/>
        <pc:sldMkLst>
          <pc:docMk/>
          <pc:sldMk cId="678456988" sldId="274"/>
        </pc:sldMkLst>
      </pc:sldChg>
      <pc:sldChg chg="del">
        <pc:chgData name="品妤 劉" userId="eb4ca873fbaed49a" providerId="LiveId" clId="{F98A74D6-6CC1-40EA-BF39-464DEE575D09}" dt="2020-04-22T23:28:31.821" v="46" actId="47"/>
        <pc:sldMkLst>
          <pc:docMk/>
          <pc:sldMk cId="965303549" sldId="274"/>
        </pc:sldMkLst>
      </pc:sldChg>
      <pc:sldChg chg="delSp modSp add">
        <pc:chgData name="品妤 劉" userId="eb4ca873fbaed49a" providerId="LiveId" clId="{F98A74D6-6CC1-40EA-BF39-464DEE575D09}" dt="2020-04-23T00:07:46.384" v="1232" actId="1076"/>
        <pc:sldMkLst>
          <pc:docMk/>
          <pc:sldMk cId="1318890515" sldId="274"/>
        </pc:sldMkLst>
        <pc:spChg chg="mod">
          <ac:chgData name="品妤 劉" userId="eb4ca873fbaed49a" providerId="LiveId" clId="{F98A74D6-6CC1-40EA-BF39-464DEE575D09}" dt="2020-04-23T00:07:46.384" v="1232" actId="1076"/>
          <ac:spMkLst>
            <pc:docMk/>
            <pc:sldMk cId="1318890515" sldId="274"/>
            <ac:spMk id="2" creationId="{53145BB8-6D02-46BB-A538-2CAFE5C1AD2F}"/>
          </ac:spMkLst>
        </pc:spChg>
        <pc:spChg chg="del mod">
          <ac:chgData name="品妤 劉" userId="eb4ca873fbaed49a" providerId="LiveId" clId="{F98A74D6-6CC1-40EA-BF39-464DEE575D09}" dt="2020-04-23T00:06:54.716" v="1163" actId="478"/>
          <ac:spMkLst>
            <pc:docMk/>
            <pc:sldMk cId="1318890515" sldId="274"/>
            <ac:spMk id="3" creationId="{65553EBF-FB60-4C58-BC4D-599709919139}"/>
          </ac:spMkLst>
        </pc:spChg>
      </pc:sldChg>
      <pc:sldChg chg="add del">
        <pc:chgData name="品妤 劉" userId="eb4ca873fbaed49a" providerId="LiveId" clId="{F98A74D6-6CC1-40EA-BF39-464DEE575D09}" dt="2020-04-23T00:02:01.529" v="1110"/>
        <pc:sldMkLst>
          <pc:docMk/>
          <pc:sldMk cId="993162324" sldId="275"/>
        </pc:sldMkLst>
      </pc:sldChg>
      <pc:sldChg chg="add del">
        <pc:chgData name="品妤 劉" userId="eb4ca873fbaed49a" providerId="LiveId" clId="{F98A74D6-6CC1-40EA-BF39-464DEE575D09}" dt="2020-04-22T23:28:25.829" v="44"/>
        <pc:sldMkLst>
          <pc:docMk/>
          <pc:sldMk cId="2841991368" sldId="275"/>
        </pc:sldMkLst>
      </pc:sldChg>
      <pc:sldChg chg="add del">
        <pc:chgData name="品妤 劉" userId="eb4ca873fbaed49a" providerId="LiveId" clId="{F98A74D6-6CC1-40EA-BF39-464DEE575D09}" dt="2020-04-23T00:06:46.957" v="1161"/>
        <pc:sldMkLst>
          <pc:docMk/>
          <pc:sldMk cId="3692771358" sldId="275"/>
        </pc:sldMkLst>
      </pc:sldChg>
      <pc:sldChg chg="addSp delSp modSp add">
        <pc:chgData name="品妤 劉" userId="eb4ca873fbaed49a" providerId="LiveId" clId="{F98A74D6-6CC1-40EA-BF39-464DEE575D09}" dt="2020-04-23T01:49:35.742" v="1286"/>
        <pc:sldMkLst>
          <pc:docMk/>
          <pc:sldMk cId="3992072904" sldId="275"/>
        </pc:sldMkLst>
        <pc:spChg chg="mod">
          <ac:chgData name="品妤 劉" userId="eb4ca873fbaed49a" providerId="LiveId" clId="{F98A74D6-6CC1-40EA-BF39-464DEE575D09}" dt="2020-04-23T01:49:35.742" v="1286"/>
          <ac:spMkLst>
            <pc:docMk/>
            <pc:sldMk cId="3992072904" sldId="275"/>
            <ac:spMk id="2" creationId="{B68797A2-D994-4B06-9E12-A14083A43172}"/>
          </ac:spMkLst>
        </pc:spChg>
        <pc:spChg chg="del mod">
          <ac:chgData name="品妤 劉" userId="eb4ca873fbaed49a" providerId="LiveId" clId="{F98A74D6-6CC1-40EA-BF39-464DEE575D09}" dt="2020-04-23T01:31:50.902" v="1244"/>
          <ac:spMkLst>
            <pc:docMk/>
            <pc:sldMk cId="3992072904" sldId="275"/>
            <ac:spMk id="3" creationId="{96AA5FF8-9DC9-4CF3-A142-765525B0A7E9}"/>
          </ac:spMkLst>
        </pc:spChg>
        <pc:picChg chg="add mod">
          <ac:chgData name="品妤 劉" userId="eb4ca873fbaed49a" providerId="LiveId" clId="{F98A74D6-6CC1-40EA-BF39-464DEE575D09}" dt="2020-04-23T01:31:58.272" v="1245" actId="1076"/>
          <ac:picMkLst>
            <pc:docMk/>
            <pc:sldMk cId="3992072904" sldId="275"/>
            <ac:picMk id="4" creationId="{7DEFA0AC-4C60-4AAF-A3A3-4317D5B0B744}"/>
          </ac:picMkLst>
        </pc:picChg>
      </pc:sldChg>
      <pc:sldChg chg="modSp add del">
        <pc:chgData name="品妤 劉" userId="eb4ca873fbaed49a" providerId="LiveId" clId="{F98A74D6-6CC1-40EA-BF39-464DEE575D09}" dt="2020-04-23T01:49:27.862" v="1276" actId="47"/>
        <pc:sldMkLst>
          <pc:docMk/>
          <pc:sldMk cId="2201602037" sldId="276"/>
        </pc:sldMkLst>
        <pc:spChg chg="mod">
          <ac:chgData name="品妤 劉" userId="eb4ca873fbaed49a" providerId="LiveId" clId="{F98A74D6-6CC1-40EA-BF39-464DEE575D09}" dt="2020-04-23T01:49:23.337" v="1275"/>
          <ac:spMkLst>
            <pc:docMk/>
            <pc:sldMk cId="2201602037" sldId="276"/>
            <ac:spMk id="2" creationId="{BF9657D7-31A3-4B31-B66B-BD50DDBE89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6AC1BE-153F-48AF-87C8-102DBB6B177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2020/4/23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9AC546-BF72-46F6-B48E-FE63AF0C3C0A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B36274-F2B9-4C45-BBB4-0EDF4CD651A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4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0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邊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n>
                <a:noFill/>
              </a:ln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FF45DE-73A2-4604-A2AB-067F80B6F203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6BC0C22-2F3B-418D-8DF0-94A4FC7E64BD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5B43E8-98F9-4FD2-9661-369CD8B43A48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420BF-458D-47FD-9A90-4ED2025A8D9F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BC358D-34DD-4876-A041-93BB793C38E5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59C484-A2D6-403F-A812-2F7893F69930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DB0457-DD80-48A3-A36C-7E329075CC9B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19695E-32AE-4957-9467-611E78FDDB38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F9087-EC66-4097-8A57-2A38341091FD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21CE92-DA9A-41A0-9E21-8E793A74B0BA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47DA21F-C0EC-491A-825F-E4B858141041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7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23810B-A480-43D8-95D6-25492E71A53B}" type="datetime1">
              <a:rPr lang="zh-TW" altLang="en-US" noProof="0" smtClean="0"/>
              <a:t>2020/4/23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314008dsa/Text-m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314008dsa/Text-mini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第一次進度報告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2" y="4495800"/>
            <a:ext cx="10044608" cy="1066800"/>
          </a:xfrm>
        </p:spPr>
        <p:txBody>
          <a:bodyPr rtlCol="0"/>
          <a:lstStyle/>
          <a:p>
            <a:pPr rtl="0"/>
            <a:r>
              <a:rPr lang="zh-TW" altLang="en-US" dirty="0"/>
              <a:t>玉山證券</a:t>
            </a:r>
            <a:r>
              <a:rPr lang="en-US" altLang="zh-TW" dirty="0"/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重大事件訊息揭露，對個股影響強度預測模型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</a:t>
            </a:r>
            <a:r>
              <a:rPr lang="zh-TW" altLang="en-US" dirty="0"/>
              <a:t>員</a:t>
            </a:r>
            <a:r>
              <a:rPr lang="en-US" altLang="zh-TW" dirty="0"/>
              <a:t>:</a:t>
            </a:r>
            <a:r>
              <a:rPr lang="zh-TW" altLang="en-US" dirty="0"/>
              <a:t>劉品妤，王昱達，楊廣元，呂明諺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797A2-D994-4B06-9E12-A14083A4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EFA0AC-4C60-4AAF-A3A3-4317D5B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8" y="1772816"/>
            <a:ext cx="79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2953-2754-4483-9FA0-B1E08D3F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EC75FE-27AD-407A-AC28-28E3C855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60" y="1915384"/>
            <a:ext cx="9601200" cy="30272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293726-63CE-47C3-8C6E-9061AEB6AD52}"/>
              </a:ext>
            </a:extLst>
          </p:cNvPr>
          <p:cNvSpPr/>
          <p:nvPr/>
        </p:nvSpPr>
        <p:spPr>
          <a:xfrm>
            <a:off x="1341884" y="5181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https://github.com/p314008dsa/Text-mining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討論方式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29556559-DBA2-4B9D-AFCC-0461ACD6E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2968" y="1033413"/>
            <a:ext cx="1681608" cy="15719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5ADC70D-DC13-4D37-9537-0B599C5E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709" y="3704143"/>
            <a:ext cx="1596496" cy="15613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04ED33-F8EB-4EFA-A337-3DD585757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536" y="3917391"/>
            <a:ext cx="1753707" cy="1533751"/>
          </a:xfrm>
          <a:prstGeom prst="rect">
            <a:avLst/>
          </a:prstGeom>
        </p:spPr>
      </p:pic>
      <p:sp>
        <p:nvSpPr>
          <p:cNvPr id="6" name="箭號: 圓形 5">
            <a:extLst>
              <a:ext uri="{FF2B5EF4-FFF2-40B4-BE49-F238E27FC236}">
                <a16:creationId xmlns:a16="http://schemas.microsoft.com/office/drawing/2014/main" id="{CDAB762A-E4C8-4BAE-A812-602B91A8A3FD}"/>
              </a:ext>
            </a:extLst>
          </p:cNvPr>
          <p:cNvSpPr/>
          <p:nvPr/>
        </p:nvSpPr>
        <p:spPr>
          <a:xfrm rot="1140735">
            <a:off x="8001156" y="2362615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圓形 8">
            <a:extLst>
              <a:ext uri="{FF2B5EF4-FFF2-40B4-BE49-F238E27FC236}">
                <a16:creationId xmlns:a16="http://schemas.microsoft.com/office/drawing/2014/main" id="{1951E117-4764-4845-AD45-6ABFA35FAFD4}"/>
              </a:ext>
            </a:extLst>
          </p:cNvPr>
          <p:cNvSpPr/>
          <p:nvPr/>
        </p:nvSpPr>
        <p:spPr>
          <a:xfrm rot="8465679">
            <a:off x="7173919" y="3734496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圓形 9">
            <a:extLst>
              <a:ext uri="{FF2B5EF4-FFF2-40B4-BE49-F238E27FC236}">
                <a16:creationId xmlns:a16="http://schemas.microsoft.com/office/drawing/2014/main" id="{1C3A1646-B25C-41AF-A6B1-904EB221B06D}"/>
              </a:ext>
            </a:extLst>
          </p:cNvPr>
          <p:cNvSpPr/>
          <p:nvPr/>
        </p:nvSpPr>
        <p:spPr>
          <a:xfrm rot="16200000">
            <a:off x="6320771" y="2329549"/>
            <a:ext cx="2040743" cy="21989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655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5B748D-5C24-44C1-8849-58BCA76FF16F}"/>
              </a:ext>
            </a:extLst>
          </p:cNvPr>
          <p:cNvSpPr txBox="1"/>
          <p:nvPr/>
        </p:nvSpPr>
        <p:spPr>
          <a:xfrm>
            <a:off x="1197867" y="2039295"/>
            <a:ext cx="37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一週開一次會，使用線上會議方式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11A4BA-ED4F-41E4-8ADF-F4EF88062046}"/>
              </a:ext>
            </a:extLst>
          </p:cNvPr>
          <p:cNvSpPr txBox="1"/>
          <p:nvPr/>
        </p:nvSpPr>
        <p:spPr>
          <a:xfrm>
            <a:off x="1429320" y="4803809"/>
            <a:ext cx="362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6"/>
              </a:rPr>
              <a:t>https://github.com/p314008dsa/Text-mining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B2AD4-8C92-4D81-B6B1-13FAAC2E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7A2BD-3C43-4B1D-8E79-183BD40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44824"/>
            <a:ext cx="96012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每人各使用一季資料進行斷詞，互相解釋各自的程式，探討雙方程式差異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安排工作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 err="1"/>
              <a:t>jieba.posseg</a:t>
            </a:r>
            <a:r>
              <a:rPr lang="zh-TW" altLang="en-US" dirty="0"/>
              <a:t> 和 </a:t>
            </a:r>
            <a:r>
              <a:rPr lang="en-US" altLang="zh-TW" dirty="0" err="1"/>
              <a:t>jieba.analyse</a:t>
            </a:r>
            <a:r>
              <a:rPr lang="zh-TW" altLang="en-US" dirty="0"/>
              <a:t>兩種斷詞方式切割整年資料，並建模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F35979-9BB8-4693-B596-7DA6F5B1888D}"/>
              </a:ext>
            </a:extLst>
          </p:cNvPr>
          <p:cNvSpPr txBox="1"/>
          <p:nvPr/>
        </p:nvSpPr>
        <p:spPr>
          <a:xfrm>
            <a:off x="1773932" y="4295577"/>
            <a:ext cx="3528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jieba.posseg</a:t>
            </a:r>
            <a:r>
              <a:rPr lang="zh-TW" altLang="en-US" sz="4400" dirty="0"/>
              <a:t> 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ACFFD8-DE24-4EB0-AB70-0EEB733C816C}"/>
              </a:ext>
            </a:extLst>
          </p:cNvPr>
          <p:cNvSpPr txBox="1"/>
          <p:nvPr/>
        </p:nvSpPr>
        <p:spPr>
          <a:xfrm>
            <a:off x="6114528" y="429557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jieba.analyse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608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5544E-1620-43E7-8205-6426EB3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F59DD3-10FD-4ACA-8A25-7A7FF9A0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67" y="1828800"/>
            <a:ext cx="809529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15E20-8802-48DE-806F-123BDD2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這週預計討論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878D9-5725-4FDD-87EA-A926A704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76424"/>
            <a:ext cx="9601200" cy="41433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/>
              <a:t>討論程式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r>
              <a:rPr lang="zh-TW" altLang="en-US" dirty="0"/>
              <a:t>，增加那些金融資料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/>
              <a:t>TEJ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r>
              <a:rPr lang="zh-TW" altLang="en-US" dirty="0"/>
              <a:t>，事件分析法參數設立，或尋找替代方法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8D8515-CAF2-46F3-B0B2-16E4DA8B70D8}"/>
              </a:ext>
            </a:extLst>
          </p:cNvPr>
          <p:cNvSpPr txBox="1"/>
          <p:nvPr/>
        </p:nvSpPr>
        <p:spPr>
          <a:xfrm>
            <a:off x="1761356" y="46531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進度追蹤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https://trello.com/b/sVGChbne/%E7%8E%89%E5%B1%B1%E7%AC%AC%E4%B8%80%E9%A1%8C%EF%BC%8D%E5%8A%89%E5%93%81%E5%A6%A4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69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45BB8-6D02-46BB-A538-2CAFE5C1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996952"/>
            <a:ext cx="9601200" cy="143103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700" dirty="0"/>
              <a:t>報告結束</a:t>
            </a:r>
            <a:br>
              <a:rPr lang="en-US" altLang="zh-TW" dirty="0"/>
            </a:br>
            <a:r>
              <a:rPr lang="en-US" altLang="zh-TW" dirty="0"/>
              <a:t>~</a:t>
            </a:r>
            <a:r>
              <a:rPr lang="zh-TW" altLang="en-US" dirty="0"/>
              <a:t>謝謝大家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8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幾何設計範本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26713191_TF03460518" id="{F912437B-A67A-4C67-8A1B-5AD8FEB29810}" vid="{4A4A5FEF-4CA1-43EA-AEEC-ED89C65ADA66}"/>
    </a:ext>
  </a:extLst>
</a:theme>
</file>

<file path=ppt/theme/theme2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幾何設計投影片</Template>
  <TotalTime>79</TotalTime>
  <Words>214</Words>
  <Application>Microsoft Office PowerPoint</Application>
  <PresentationFormat>自訂</PresentationFormat>
  <Paragraphs>27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JhengHei UI</vt:lpstr>
      <vt:lpstr>Arial</vt:lpstr>
      <vt:lpstr>Palatino Linotype</vt:lpstr>
      <vt:lpstr>幾何設計範本</vt:lpstr>
      <vt:lpstr>第一次進度報告</vt:lpstr>
      <vt:lpstr>資料與定義</vt:lpstr>
      <vt:lpstr>Github</vt:lpstr>
      <vt:lpstr>討論方式</vt:lpstr>
      <vt:lpstr>上週討論</vt:lpstr>
      <vt:lpstr>TEJ PRO</vt:lpstr>
      <vt:lpstr>這週預計討論</vt:lpstr>
      <vt:lpstr>報告結束 ~謝謝大家~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第一次進度報告</dc:title>
  <dc:creator>品妤 劉</dc:creator>
  <cp:lastModifiedBy>品妤 劉</cp:lastModifiedBy>
  <cp:revision>5</cp:revision>
  <dcterms:created xsi:type="dcterms:W3CDTF">2020-04-22T23:13:01Z</dcterms:created>
  <dcterms:modified xsi:type="dcterms:W3CDTF">2020-04-23T01:55:37Z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