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0" r:id="rId24"/>
  </p:sld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4942"/>
    <p:restoredTop sz="90125"/>
  </p:normalViewPr>
  <p:slideViewPr>
    <p:cSldViewPr snapToGrid="0">
      <p:cViewPr>
        <p:scale>
          <a:sx n="75" d="100"/>
          <a:sy n="75" d="100"/>
        </p:scale>
        <p:origin x="0" y="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" Target="slides/slide10.xml"  /><Relationship Id="rId11" Type="http://schemas.openxmlformats.org/officeDocument/2006/relationships/slide" Target="slides/slide11.xml"  /><Relationship Id="rId12" Type="http://schemas.openxmlformats.org/officeDocument/2006/relationships/slide" Target="slides/slide12.xml"  /><Relationship Id="rId13" Type="http://schemas.openxmlformats.org/officeDocument/2006/relationships/slide" Target="slides/slide13.xml"  /><Relationship Id="rId14" Type="http://schemas.openxmlformats.org/officeDocument/2006/relationships/slide" Target="slides/slide14.xml"  /><Relationship Id="rId15" Type="http://schemas.openxmlformats.org/officeDocument/2006/relationships/slide" Target="slides/slide15.xml"  /><Relationship Id="rId16" Type="http://schemas.openxmlformats.org/officeDocument/2006/relationships/slide" Target="slides/slide16.xml"  /><Relationship Id="rId17" Type="http://schemas.openxmlformats.org/officeDocument/2006/relationships/slide" Target="slides/slide17.xml"  /><Relationship Id="rId18" Type="http://schemas.openxmlformats.org/officeDocument/2006/relationships/slide" Target="slides/slide18.xml"  /><Relationship Id="rId19" Type="http://schemas.openxmlformats.org/officeDocument/2006/relationships/slide" Target="slides/slide19.xml"  /><Relationship Id="rId2" Type="http://schemas.openxmlformats.org/officeDocument/2006/relationships/slide" Target="slides/slide2.xml"  /><Relationship Id="rId20" Type="http://schemas.openxmlformats.org/officeDocument/2006/relationships/slide" Target="slides/slide20.xml"  /><Relationship Id="rId21" Type="http://schemas.openxmlformats.org/officeDocument/2006/relationships/slide" Target="slides/slide21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slideMaster" Target="slideMasters/slideMaster1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3.xml"  /><Relationship Id="rId4" Type="http://schemas.openxmlformats.org/officeDocument/2006/relationships/slide" Target="slides/slide4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slide" Target="slides/slide8.xml"  /><Relationship Id="rId9" Type="http://schemas.openxmlformats.org/officeDocument/2006/relationships/slide" Target="slides/slide9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2566825D-2B69-4989-8861-A6901ABADB6C}" type="datetimeFigureOut">
              <a:rPr lang="ko-KR" altLang="en-US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836B6DB3-44B8-41C4-A846-21F6C617223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4.png"  /><Relationship Id="rId3" Type="http://schemas.openxmlformats.org/officeDocument/2006/relationships/image" Target="../media/image35.png"  /><Relationship Id="rId4" Type="http://schemas.openxmlformats.org/officeDocument/2006/relationships/image" Target="../media/image36.png"  /><Relationship Id="rId5" Type="http://schemas.openxmlformats.org/officeDocument/2006/relationships/image" Target="../media/image3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8.png"  /><Relationship Id="rId3" Type="http://schemas.openxmlformats.org/officeDocument/2006/relationships/image" Target="../media/image39.png"  /><Relationship Id="rId4" Type="http://schemas.openxmlformats.org/officeDocument/2006/relationships/image" Target="../media/image40.png"  /><Relationship Id="rId5" Type="http://schemas.openxmlformats.org/officeDocument/2006/relationships/image" Target="../media/image4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2.png"  /><Relationship Id="rId3" Type="http://schemas.openxmlformats.org/officeDocument/2006/relationships/image" Target="../media/image43.png"  /><Relationship Id="rId4" Type="http://schemas.openxmlformats.org/officeDocument/2006/relationships/image" Target="../media/image44.png"  /><Relationship Id="rId5" Type="http://schemas.openxmlformats.org/officeDocument/2006/relationships/image" Target="../media/image45.png"  /><Relationship Id="rId6" Type="http://schemas.openxmlformats.org/officeDocument/2006/relationships/image" Target="../media/image46.png"  /><Relationship Id="rId7" Type="http://schemas.openxmlformats.org/officeDocument/2006/relationships/image" Target="../media/image47.png"  /><Relationship Id="rId8" Type="http://schemas.openxmlformats.org/officeDocument/2006/relationships/image" Target="../media/image48.png"  /><Relationship Id="rId9" Type="http://schemas.openxmlformats.org/officeDocument/2006/relationships/image" Target="../media/image4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0.png"  /><Relationship Id="rId3" Type="http://schemas.openxmlformats.org/officeDocument/2006/relationships/image" Target="../media/image51.png"  /><Relationship Id="rId4" Type="http://schemas.openxmlformats.org/officeDocument/2006/relationships/image" Target="../media/image52.png"  /><Relationship Id="rId5" Type="http://schemas.openxmlformats.org/officeDocument/2006/relationships/image" Target="../media/image53.png"  /><Relationship Id="rId6" Type="http://schemas.openxmlformats.org/officeDocument/2006/relationships/image" Target="../media/image54.png"  /><Relationship Id="rId7" Type="http://schemas.openxmlformats.org/officeDocument/2006/relationships/image" Target="../media/image55.png"  /><Relationship Id="rId8" Type="http://schemas.openxmlformats.org/officeDocument/2006/relationships/image" Target="../media/image56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7.png"  /><Relationship Id="rId3" Type="http://schemas.openxmlformats.org/officeDocument/2006/relationships/image" Target="../media/image58.png"  /><Relationship Id="rId4" Type="http://schemas.openxmlformats.org/officeDocument/2006/relationships/image" Target="../media/image59.png"  /><Relationship Id="rId5" Type="http://schemas.openxmlformats.org/officeDocument/2006/relationships/image" Target="../media/image60.png"  /><Relationship Id="rId6" Type="http://schemas.openxmlformats.org/officeDocument/2006/relationships/image" Target="../media/image61.png"  /><Relationship Id="rId7" Type="http://schemas.openxmlformats.org/officeDocument/2006/relationships/image" Target="../media/image62.png"  /><Relationship Id="rId8" Type="http://schemas.openxmlformats.org/officeDocument/2006/relationships/image" Target="../media/image6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9556" y="3667835"/>
            <a:ext cx="11367540" cy="10059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47486" y="2968959"/>
            <a:ext cx="2743200" cy="696261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l"/>
            <a:r>
              <a:rPr lang="ko-KR" altLang="en-US" sz="4000" b="1">
                <a:solidFill>
                  <a:srgbClr val="c2a0f2"/>
                </a:solidFill>
                <a:latin typeface="Franklin Gothic Medium"/>
                <a:ea typeface="맑은 고딕"/>
              </a:rPr>
              <a:t>CGV_HS</a:t>
            </a:r>
            <a:endParaRPr lang="ko-KR" altLang="en-US" sz="4000" b="1">
              <a:solidFill>
                <a:srgbClr val="c2a0f2"/>
              </a:solidFill>
              <a:latin typeface="Franklin Gothic Medium"/>
              <a:ea typeface="맑은 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82012" y="3771064"/>
            <a:ext cx="1479885" cy="261610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/>
            <a:r>
              <a:rPr lang="ko-KR" altLang="en-US" sz="1100" b="1">
                <a:solidFill>
                  <a:srgbClr val="c2a0f2"/>
                </a:solidFill>
                <a:latin typeface="Franklin Gothic Medium"/>
                <a:ea typeface="맑은 고딕"/>
              </a:rPr>
              <a:t>201958008 김시연</a:t>
            </a:r>
            <a:endParaRPr lang="ko-KR" altLang="en-US" sz="4000" b="1">
              <a:solidFill>
                <a:srgbClr val="c2a0f2"/>
              </a:solidFill>
              <a:latin typeface="Franklin Gothic Medium"/>
              <a:ea typeface="맑은 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" descr="테이블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475806" y="251734"/>
            <a:ext cx="5624188" cy="5790860"/>
          </a:xfrm>
          <a:prstGeom prst="rect">
            <a:avLst/>
          </a:prstGeom>
        </p:spPr>
      </p:pic>
      <p:pic>
        <p:nvPicPr>
          <p:cNvPr id="4" name="그림 4" descr="텍스트이(가) 표시된 사진  자동 생성된 설명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46345" y="253371"/>
            <a:ext cx="6260925" cy="2175914"/>
          </a:xfrm>
          <a:prstGeom prst="rect">
            <a:avLst/>
          </a:prstGeom>
        </p:spPr>
      </p:pic>
      <p:pic>
        <p:nvPicPr>
          <p:cNvPr id="5" name="그림 5" descr="텍스트이(가) 표시된 사진  자동 생성된 설명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246345" y="2941029"/>
            <a:ext cx="6260925" cy="353333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56294" y="4442130"/>
            <a:ext cx="5738346" cy="995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9279" y="934842"/>
            <a:ext cx="3233141" cy="2649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" descr="테이블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097342" y="732721"/>
            <a:ext cx="6010406" cy="5490081"/>
          </a:xfrm>
          <a:prstGeom prst="rect">
            <a:avLst/>
          </a:prstGeom>
        </p:spPr>
      </p:pic>
      <p:pic>
        <p:nvPicPr>
          <p:cNvPr id="4" name="그림 4" descr="텍스트이(가) 표시된 사진  자동 생성된 설명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319414" y="325686"/>
            <a:ext cx="5561556" cy="2313121"/>
          </a:xfrm>
          <a:prstGeom prst="rect">
            <a:avLst/>
          </a:prstGeom>
        </p:spPr>
      </p:pic>
      <p:pic>
        <p:nvPicPr>
          <p:cNvPr id="5" name="그림 5" descr="텍스트이(가) 표시된 사진  자동 생성된 설명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371606" y="3057321"/>
            <a:ext cx="5655501" cy="316505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23308" y="4358623"/>
            <a:ext cx="4642319" cy="4632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1033" y="1133169"/>
            <a:ext cx="2930429" cy="2962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" descr="텍스트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340290" y="475141"/>
            <a:ext cx="5070953" cy="1888951"/>
          </a:xfrm>
          <a:prstGeom prst="rect">
            <a:avLst/>
          </a:prstGeom>
        </p:spPr>
      </p:pic>
      <p:pic>
        <p:nvPicPr>
          <p:cNvPr id="4" name="그림 4" descr="테이블이(가) 표시된 사진  자동 생성된 설명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5663852" y="131155"/>
            <a:ext cx="6396624" cy="6595689"/>
          </a:xfrm>
          <a:prstGeom prst="rect">
            <a:avLst/>
          </a:prstGeom>
        </p:spPr>
      </p:pic>
      <p:pic>
        <p:nvPicPr>
          <p:cNvPr id="5" name="그림 5" descr="텍스트이(가) 표시된 사진  자동 생성된 설명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340291" y="2722885"/>
            <a:ext cx="5331911" cy="365647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31033" y="1133169"/>
            <a:ext cx="2930429" cy="2962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b="1"/>
          </a:p>
        </p:txBody>
      </p:sp>
      <p:sp>
        <p:nvSpPr>
          <p:cNvPr id="9" name="직사각형 8"/>
          <p:cNvSpPr/>
          <p:nvPr/>
        </p:nvSpPr>
        <p:spPr>
          <a:xfrm>
            <a:off x="1044392" y="4396199"/>
            <a:ext cx="4652757" cy="7033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266415" y="836581"/>
            <a:ext cx="7659169" cy="27245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/>
          <p:cNvGraphicFramePr>
            <a:graphicFrameLocks noGrp="1"/>
          </p:cNvGraphicFramePr>
          <p:nvPr/>
        </p:nvGraphicFramePr>
        <p:xfrm>
          <a:off x="1313105" y="33074"/>
          <a:ext cx="9309499" cy="6595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3368"/>
                <a:gridCol w="2353195"/>
                <a:gridCol w="2604789"/>
                <a:gridCol w="2648147"/>
              </a:tblGrid>
              <a:tr h="272475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메뉴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dec4f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기능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dec4f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en-US" altLang="ko-KR" sz="1600" b="1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JAVA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dec4f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en-US" altLang="ko-KR" sz="1600" b="1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JSP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dec4f6"/>
                    </a:solidFill>
                  </a:tcPr>
                </a:tc>
              </a:tr>
              <a:tr h="483024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algn="ctr" latinLnBrk="1"/>
                      <a:r>
                        <a:rPr lang="ko-KR" altLang="en-US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회원 관리</a:t>
                      </a:r>
                      <a:endParaRPr lang="ko-KR" altLang="en-US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algn="ctr" latinLnBrk="1"/>
                      <a:r>
                        <a:rPr lang="ko-KR" altLang="en-US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리스트 출력</a:t>
                      </a: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, </a:t>
                      </a:r>
                      <a:r>
                        <a:rPr lang="ko-KR" altLang="en-US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삭제</a:t>
                      </a:r>
                      <a:endParaRPr lang="ko-KR" altLang="en-US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Member.java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algn="ctr" latinLnBrk="1"/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Manager.java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algn="ctr" latinLnBrk="1"/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DB.java</a:t>
                      </a:r>
                      <a:endParaRPr lang="ko-KR" altLang="en-US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Mgmember.jsp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MglistRS.jsp,</a:t>
                      </a: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/>
                        </a:rPr>
                        <a:t> Mgdelete.jsp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algn="ctr" defTabSz="1260157" latinLnBrk="1"/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619262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algn="ctr" latinLnBrk="1"/>
                      <a:r>
                        <a:rPr lang="ko-KR" altLang="en-US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극장 관리</a:t>
                      </a:r>
                      <a:endParaRPr lang="ko-KR" altLang="en-US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algn="ctr" latinLnBrk="1"/>
                      <a:r>
                        <a:rPr lang="ko-KR" altLang="en-US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리스트 출력</a:t>
                      </a: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, </a:t>
                      </a:r>
                      <a:r>
                        <a:rPr lang="ko-KR" altLang="en-US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삭제</a:t>
                      </a:r>
                      <a:endParaRPr lang="ko-KR" altLang="en-US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Theater.java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Manager.java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DB.java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algn="ctr" defTabSz="1260157" latinLnBrk="1"/>
                      <a:endParaRPr lang="ko-KR" altLang="en-US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MgTheater.jsp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algn="ctr" latinLnBrk="1"/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MglistRS.jsp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marL="0" lvl="0" indent="0" 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/>
                        </a:rPr>
                        <a:t>Mgdelete.jsp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algn="ctr" latinLnBrk="1"/>
                      <a:endParaRPr lang="ko-KR" altLang="en-US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755500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algn="ctr" latinLnBrk="1"/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algn="ctr" latinLnBrk="1"/>
                      <a:r>
                        <a:rPr lang="ko-KR" altLang="en-US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상영관 관리</a:t>
                      </a:r>
                      <a:endParaRPr lang="ko-KR" altLang="en-US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algn="ctr" latinLnBrk="1"/>
                      <a:r>
                        <a:rPr lang="ko-KR" altLang="en-US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리스트 출력</a:t>
                      </a: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,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algn="ctr" latinLnBrk="1"/>
                      <a:r>
                        <a:rPr lang="ko-KR" altLang="en-US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추가</a:t>
                      </a: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, </a:t>
                      </a:r>
                      <a:r>
                        <a:rPr lang="ko-KR" altLang="en-US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삭제</a:t>
                      </a:r>
                      <a:endParaRPr lang="ko-KR" altLang="en-US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/>
                        </a:rPr>
                        <a:t>Screentheater.java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/>
                        </a:rPr>
                        <a:t>Manager.java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/>
                        </a:rPr>
                        <a:t>DB.java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algn="ctr" defTabSz="1260157" latinLnBrk="1"/>
                      <a:endParaRPr lang="ko-KR" altLang="en-US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MgScreenTheater.jsp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marL="0" lvl="0" indent="0" 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/>
                        </a:rPr>
                        <a:t>MgScreenTheaterAdd.jsp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algn="ctr" latinLnBrk="1"/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insertScreenTheater.jsp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algn="ctr" latinLnBrk="1"/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MglistRS.jsp, </a:t>
                      </a: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/>
                        </a:rPr>
                        <a:t>Mgdelete.jsp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algn="ctr" latinLnBrk="1"/>
                      <a:endParaRPr lang="ko-KR" altLang="en-US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755500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algn="ctr" latinLnBrk="1"/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algn="ctr" latinLnBrk="1"/>
                      <a:r>
                        <a:rPr lang="ko-KR" altLang="en-US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영화 관리</a:t>
                      </a:r>
                      <a:endParaRPr lang="ko-KR" altLang="en-US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algn="ctr" latinLnBrk="1"/>
                      <a:r>
                        <a:rPr lang="ko-KR" altLang="en-US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리스트 출력</a:t>
                      </a: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,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algn="ctr" latinLnBrk="1"/>
                      <a:r>
                        <a:rPr lang="ko-KR" altLang="en-US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추가</a:t>
                      </a: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, </a:t>
                      </a:r>
                      <a:r>
                        <a:rPr lang="ko-KR" altLang="en-US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삭제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/>
                        </a:rPr>
                        <a:t>Movie.java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/>
                        </a:rPr>
                        <a:t>Manager.java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/>
                        </a:rPr>
                        <a:t>DB.java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algn="ctr" defTabSz="1260157" latinLnBrk="1"/>
                      <a:endParaRPr lang="ko-KR" altLang="en-US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algn="ctr" latinLnBrk="1"/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/>
                        </a:rPr>
                        <a:t>Mgmovie.jsp, MgmovieAdd.jsp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algn="ctr" latinLnBrk="1"/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/>
                        </a:rPr>
                        <a:t>Insertmovie.jsp, MglistRS.jsp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marL="0" lvl="0" indent="0" 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/>
                        </a:rPr>
                        <a:t>Mgdelete.jsp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algn="ctr" latinLnBrk="1"/>
                      <a:endParaRPr lang="ko-KR" altLang="en-US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891737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algn="ctr" latinLnBrk="1"/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algn="ctr" latinLnBrk="1"/>
                      <a:r>
                        <a:rPr lang="ko-KR" altLang="en-US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상영 관리</a:t>
                      </a:r>
                      <a:endParaRPr lang="ko-KR" altLang="en-US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algn="ctr" latinLnBrk="1"/>
                      <a:r>
                        <a:rPr lang="ko-KR" altLang="en-US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리스트 출력</a:t>
                      </a: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,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algn="ctr" latinLnBrk="1"/>
                      <a:r>
                        <a:rPr lang="ko-KR" altLang="en-US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추가</a:t>
                      </a: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, </a:t>
                      </a:r>
                      <a:r>
                        <a:rPr lang="ko-KR" altLang="en-US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삭제</a:t>
                      </a:r>
                      <a:endParaRPr lang="ko-KR" altLang="en-US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/>
                        </a:rPr>
                        <a:t>Screen.java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/>
                        </a:rPr>
                        <a:t>Manager.java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/>
                        </a:rPr>
                        <a:t>DB.java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algn="ctr" defTabSz="1260157" latinLnBrk="1"/>
                      <a:endParaRPr lang="ko-KR" altLang="en-US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algn="ctr" latinLnBrk="1"/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MgScreen.jsp, MgScreenAdd.jsp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algn="ctr" latinLnBrk="1"/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insertScreen.jsp, </a:t>
                      </a: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/>
                        </a:rPr>
                        <a:t>MglistRS.jsp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marL="0" lvl="0" indent="0" 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/>
                        </a:rPr>
                        <a:t>Mgdelete.jsp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algn="ctr" latinLnBrk="1"/>
                      <a:endParaRPr lang="ko-KR" altLang="en-US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619262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algn="ctr" latinLnBrk="1"/>
                      <a:r>
                        <a:rPr lang="ko-KR" altLang="en-US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예매 관리</a:t>
                      </a:r>
                      <a:endParaRPr lang="ko-KR" altLang="en-US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algn="ctr" latinLnBrk="1"/>
                      <a:r>
                        <a:rPr lang="ko-KR" altLang="en-US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리스트 출력</a:t>
                      </a:r>
                      <a:endParaRPr lang="ko-KR" altLang="en-US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/>
                        </a:rPr>
                        <a:t>Ticketing.java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/>
                        </a:rPr>
                        <a:t>Manager.java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/>
                        </a:rPr>
                        <a:t>DB.java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algn="ctr" defTabSz="1260157" latinLnBrk="1"/>
                      <a:endParaRPr lang="ko-KR" altLang="en-US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/>
                        </a:rPr>
                        <a:t>MgTicketing.jsp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/>
                        </a:rPr>
                        <a:t>MglistRS.jsp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algn="ctr" defTabSz="1260157" latinLnBrk="1"/>
                      <a:endParaRPr lang="ko-KR" altLang="en-US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619262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algn="ctr" latinLnBrk="1"/>
                      <a:r>
                        <a:rPr lang="ko-KR" altLang="en-US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패스트 오더</a:t>
                      </a:r>
                      <a:endParaRPr lang="ko-KR" altLang="en-US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algn="ctr" latinLnBrk="1"/>
                      <a:r>
                        <a:rPr lang="ko-KR" altLang="en-US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리스트 출력</a:t>
                      </a:r>
                      <a:endParaRPr lang="ko-KR" altLang="en-US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/>
                        </a:rPr>
                        <a:t>Fastoder.java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/>
                        </a:rPr>
                        <a:t>Manager.java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/>
                        </a:rPr>
                        <a:t>DB.java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algn="ctr" defTabSz="1260157" latinLnBrk="1"/>
                      <a:endParaRPr lang="ko-KR" altLang="en-US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/>
                        </a:rPr>
                        <a:t>MgFastOrder.jsp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/>
                        </a:rPr>
                        <a:t>MglistRS.jsp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algn="ctr" defTabSz="1260157" latinLnBrk="1"/>
                      <a:endParaRPr lang="ko-KR" altLang="en-US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483024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algn="ctr" latinLnBrk="1"/>
                      <a:r>
                        <a:rPr lang="ko-KR" altLang="en-US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후기 관리</a:t>
                      </a:r>
                      <a:endParaRPr lang="ko-KR" altLang="en-US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algn="ctr" latinLnBrk="1"/>
                      <a:r>
                        <a:rPr lang="ko-KR" altLang="en-US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리스트 출력</a:t>
                      </a: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, </a:t>
                      </a:r>
                      <a:r>
                        <a:rPr lang="ko-KR" altLang="en-US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삭제</a:t>
                      </a:r>
                      <a:endParaRPr lang="ko-KR" altLang="en-US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/>
                        </a:rPr>
                        <a:t>Manager.java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/>
                        </a:rPr>
                        <a:t>DB.java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algn="ctr" defTabSz="1260157" latinLnBrk="1"/>
                      <a:endParaRPr lang="ko-KR" altLang="en-US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/>
                        </a:rPr>
                        <a:t>MgReview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/>
                        </a:rPr>
                        <a:t>MglistRS.jsp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algn="ctr" defTabSz="1260157" latinLnBrk="1"/>
                      <a:endParaRPr lang="ko-KR" altLang="en-US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93687" y="700215"/>
            <a:ext cx="4401880" cy="3297196"/>
          </a:xfrm>
          <a:prstGeom prst="rect">
            <a:avLst/>
          </a:prstGeom>
        </p:spPr>
      </p:pic>
      <p:pic>
        <p:nvPicPr>
          <p:cNvPr id="4" name="그림 3" descr="테이블이(가) 표시된 사진  자동 생성된 설명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93687" y="4332895"/>
            <a:ext cx="4401880" cy="175373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857799" y="397275"/>
            <a:ext cx="5681969" cy="22188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323663" y="365024"/>
            <a:ext cx="5179306" cy="274358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323663" y="3904803"/>
            <a:ext cx="5179306" cy="2563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6207857" y="4032248"/>
            <a:ext cx="5306165" cy="238158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24383" y="1391782"/>
            <a:ext cx="3425195" cy="276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77978" y="4879083"/>
            <a:ext cx="4824991" cy="14633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546716" y="5141730"/>
            <a:ext cx="2441642" cy="252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/>
          <p:cNvSpPr/>
          <p:nvPr/>
        </p:nvSpPr>
        <p:spPr>
          <a:xfrm>
            <a:off x="2018616" y="3236804"/>
            <a:ext cx="389107" cy="53980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ec4f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/>
          <p:cNvSpPr/>
          <p:nvPr/>
        </p:nvSpPr>
        <p:spPr>
          <a:xfrm rot="16200000">
            <a:off x="5663246" y="5070956"/>
            <a:ext cx="389107" cy="53980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ec4f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/>
          <p:cNvSpPr/>
          <p:nvPr/>
        </p:nvSpPr>
        <p:spPr>
          <a:xfrm rot="10800000">
            <a:off x="8435395" y="3102744"/>
            <a:ext cx="389107" cy="53980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ec4f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55112" y="120276"/>
            <a:ext cx="16858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solidFill>
                  <a:srgbClr val="7030a0"/>
                </a:solidFill>
              </a:rPr>
              <a:t>manger.java</a:t>
            </a:r>
            <a:endParaRPr lang="ko-KR" altLang="en-US" sz="1200" b="1">
              <a:solidFill>
                <a:srgbClr val="7030a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4257" y="3613854"/>
            <a:ext cx="16858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solidFill>
                  <a:srgbClr val="7030a0"/>
                </a:solidFill>
              </a:rPr>
              <a:t>DB.java</a:t>
            </a:r>
            <a:endParaRPr lang="ko-KR" altLang="en-US" sz="1200" b="1">
              <a:solidFill>
                <a:srgbClr val="7030a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07857" y="3695380"/>
            <a:ext cx="1962920" cy="265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solidFill>
                  <a:srgbClr val="7030a0"/>
                </a:solidFill>
              </a:rPr>
              <a:t>Mgmemeber.jsp</a:t>
            </a:r>
            <a:endParaRPr lang="ko-KR" altLang="en-US" sz="1200" b="1">
              <a:solidFill>
                <a:srgbClr val="7030a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31678" y="1022450"/>
            <a:ext cx="1962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b="1">
                <a:solidFill>
                  <a:srgbClr val="7030a0"/>
                </a:solidFill>
              </a:rPr>
              <a:t>회원 리스트 출력</a:t>
            </a:r>
            <a:endParaRPr lang="ko-KR" altLang="en-US" b="1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119838" y="1181100"/>
            <a:ext cx="6072162" cy="136181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 flipH="1">
            <a:off x="11580827" y="1180417"/>
            <a:ext cx="346565" cy="11809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64608" y="742046"/>
            <a:ext cx="5391902" cy="205768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264608" y="3849130"/>
            <a:ext cx="5391902" cy="248576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40404" y="1148597"/>
            <a:ext cx="1812180" cy="2600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11618" y="4474625"/>
            <a:ext cx="5165397" cy="17119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/>
          <p:cNvSpPr/>
          <p:nvPr/>
        </p:nvSpPr>
        <p:spPr>
          <a:xfrm>
            <a:off x="2766005" y="3054530"/>
            <a:ext cx="389107" cy="53980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ec4f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6096000" y="4315086"/>
            <a:ext cx="6072162" cy="1361815"/>
          </a:xfrm>
          <a:prstGeom prst="rect">
            <a:avLst/>
          </a:prstGeom>
        </p:spPr>
      </p:pic>
      <p:sp>
        <p:nvSpPr>
          <p:cNvPr id="16" name="화살표: 아래쪽 15"/>
          <p:cNvSpPr/>
          <p:nvPr/>
        </p:nvSpPr>
        <p:spPr>
          <a:xfrm>
            <a:off x="8937527" y="3073065"/>
            <a:ext cx="389107" cy="53980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ec4f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64608" y="384602"/>
            <a:ext cx="16858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solidFill>
                  <a:srgbClr val="7030a0"/>
                </a:solidFill>
              </a:rPr>
              <a:t>Mgdelete.jsp</a:t>
            </a:r>
            <a:endParaRPr lang="ko-KR" altLang="en-US" sz="1200" b="1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7766" y="3474367"/>
            <a:ext cx="1685808" cy="267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solidFill>
                  <a:srgbClr val="7030a0"/>
                </a:solidFill>
              </a:rPr>
              <a:t>DB.java</a:t>
            </a:r>
            <a:endParaRPr lang="ko-KR" altLang="en-US" sz="1200" b="1">
              <a:solidFill>
                <a:srgbClr val="7030a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581981" y="3197368"/>
            <a:ext cx="16858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>
                <a:solidFill>
                  <a:srgbClr val="7030a0"/>
                </a:solidFill>
              </a:rPr>
              <a:t>회원 삭제 완료</a:t>
            </a:r>
            <a:endParaRPr lang="ko-KR" altLang="en-US" sz="1200" b="1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401110" y="774357"/>
            <a:ext cx="5552789" cy="16575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374330" y="494980"/>
            <a:ext cx="5276519" cy="316468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69011" y="782183"/>
            <a:ext cx="2189519" cy="2228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374330" y="4061379"/>
            <a:ext cx="5318516" cy="238061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23070" y="4669206"/>
            <a:ext cx="4827779" cy="12290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6761992" y="4061379"/>
            <a:ext cx="5430008" cy="250542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298010" y="5305167"/>
            <a:ext cx="3024001" cy="2471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74330" y="217981"/>
            <a:ext cx="1685808" cy="2658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solidFill>
                  <a:srgbClr val="7030a0"/>
                </a:solidFill>
              </a:rPr>
              <a:t>manger.java</a:t>
            </a:r>
            <a:endParaRPr lang="ko-KR" altLang="en-US" sz="1200" b="1">
              <a:solidFill>
                <a:srgbClr val="7030a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330" y="3784380"/>
            <a:ext cx="16858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solidFill>
                  <a:srgbClr val="7030a0"/>
                </a:solidFill>
              </a:rPr>
              <a:t>DB.java</a:t>
            </a:r>
            <a:endParaRPr lang="ko-KR" altLang="en-US" sz="1200" b="1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61992" y="3784380"/>
            <a:ext cx="1961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solidFill>
                  <a:srgbClr val="7030a0"/>
                </a:solidFill>
              </a:rPr>
              <a:t>MgScreenTheater.jsp</a:t>
            </a:r>
            <a:endParaRPr lang="ko-KR" altLang="en-US" sz="1200" b="1">
              <a:solidFill>
                <a:srgbClr val="7030a0"/>
              </a:solidFill>
            </a:endParaRPr>
          </a:p>
        </p:txBody>
      </p:sp>
      <p:sp>
        <p:nvSpPr>
          <p:cNvPr id="18" name="화살표: 아래쪽 17"/>
          <p:cNvSpPr/>
          <p:nvPr/>
        </p:nvSpPr>
        <p:spPr>
          <a:xfrm>
            <a:off x="2639958" y="3784380"/>
            <a:ext cx="292713" cy="22283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ec4f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/>
          <p:cNvSpPr/>
          <p:nvPr/>
        </p:nvSpPr>
        <p:spPr>
          <a:xfrm rot="16200000">
            <a:off x="6066717" y="5136816"/>
            <a:ext cx="324293" cy="48812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ec4f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/>
          <p:cNvSpPr/>
          <p:nvPr/>
        </p:nvSpPr>
        <p:spPr>
          <a:xfrm rot="10800000">
            <a:off x="9015357" y="2951360"/>
            <a:ext cx="324293" cy="48812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ec4f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>
            <a:off x="8324896" y="231592"/>
            <a:ext cx="1705213" cy="42868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768802" y="2289750"/>
            <a:ext cx="1961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>
                <a:solidFill>
                  <a:srgbClr val="7030a0"/>
                </a:solidFill>
              </a:rPr>
              <a:t>상영관 리스트 출력</a:t>
            </a:r>
            <a:endParaRPr lang="ko-KR" altLang="en-US" sz="1200" b="1">
              <a:solidFill>
                <a:srgbClr val="7030a0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7">
            <a:alphaModFix/>
            <a:lum/>
          </a:blip>
          <a:stretch>
            <a:fillRect/>
          </a:stretch>
        </p:blipFill>
        <p:spPr>
          <a:xfrm>
            <a:off x="2710981" y="1913566"/>
            <a:ext cx="508631" cy="15413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8">
            <a:alphaModFix/>
            <a:lum/>
          </a:blip>
          <a:stretch>
            <a:fillRect/>
          </a:stretch>
        </p:blipFill>
        <p:spPr>
          <a:xfrm>
            <a:off x="3012589" y="2177176"/>
            <a:ext cx="508631" cy="15413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9">
            <a:alphaModFix/>
            <a:lum/>
          </a:blip>
          <a:stretch>
            <a:fillRect/>
          </a:stretch>
        </p:blipFill>
        <p:spPr>
          <a:xfrm>
            <a:off x="3383292" y="2417085"/>
            <a:ext cx="508631" cy="1541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5"/>
          <p:cNvGraphicFramePr>
            <a:graphicFrameLocks noGrp="1"/>
          </p:cNvGraphicFramePr>
          <p:nvPr/>
        </p:nvGraphicFramePr>
        <p:xfrm>
          <a:off x="1579804" y="934774"/>
          <a:ext cx="9309499" cy="4482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3368"/>
                <a:gridCol w="2353195"/>
                <a:gridCol w="2604789"/>
                <a:gridCol w="2648147"/>
              </a:tblGrid>
              <a:tr h="272475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메뉴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dec4f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기능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dec4f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en-US" altLang="ko-KR" sz="1600" b="1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JAVA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dec4f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en-US" altLang="ko-KR" sz="1600" b="1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JSP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dec4f6"/>
                    </a:solidFill>
                  </a:tcPr>
                </a:tc>
              </a:tr>
              <a:tr h="483024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algn="ctr" latinLnBrk="1"/>
                      <a:r>
                        <a:rPr lang="ko-KR" altLang="en-US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로그인</a:t>
                      </a:r>
                      <a:endParaRPr lang="ko-KR" altLang="en-US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algn="ctr" latinLnBrk="1"/>
                      <a:r>
                        <a:rPr lang="ko-KR" altLang="en-US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리스트 출력</a:t>
                      </a: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, </a:t>
                      </a:r>
                      <a:r>
                        <a:rPr lang="ko-KR" altLang="en-US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삭제</a:t>
                      </a:r>
                      <a:endParaRPr lang="ko-KR" altLang="en-US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Member.java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algn="ctr" latinLnBrk="1"/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Manager.java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algn="ctr" latinLnBrk="1"/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DB.java</a:t>
                      </a:r>
                      <a:endParaRPr lang="ko-KR" altLang="en-US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Mgmember.jsp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MglistRS.jsp,</a:t>
                      </a: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/>
                        </a:rPr>
                        <a:t> Mgdelete.jsp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algn="ctr" defTabSz="1260157" latinLnBrk="1"/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619262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endParaRPr lang="ko-KR" altLang="en-US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algn="ctr" latinLnBrk="1"/>
                      <a:r>
                        <a:rPr lang="ko-KR" altLang="en-US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회원가입</a:t>
                      </a:r>
                      <a:endParaRPr lang="ko-KR" altLang="en-US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algn="ctr" latinLnBrk="1"/>
                      <a:r>
                        <a:rPr lang="ko-KR" altLang="en-US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리스트 출력</a:t>
                      </a: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, </a:t>
                      </a:r>
                      <a:r>
                        <a:rPr lang="ko-KR" altLang="en-US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삭제</a:t>
                      </a:r>
                      <a:endParaRPr lang="ko-KR" altLang="en-US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Theater.java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Manager.java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DB.java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algn="ctr" defTabSz="1260157" latinLnBrk="1"/>
                      <a:endParaRPr lang="ko-KR" altLang="en-US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MgTheater.jsp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algn="ctr" latinLnBrk="1"/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MglistRS.jsp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marL="0" lvl="0" indent="0" 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/>
                        </a:rPr>
                        <a:t>Mgdelete.jsp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algn="ctr" latinLnBrk="1"/>
                      <a:endParaRPr lang="ko-KR" altLang="en-US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755500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algn="ctr" latinLnBrk="1"/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algn="ctr" latinLnBrk="1"/>
                      <a:r>
                        <a:rPr lang="ko-KR" altLang="en-US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영화예매</a:t>
                      </a:r>
                      <a:endParaRPr lang="ko-KR" altLang="en-US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algn="ctr" latinLnBrk="1"/>
                      <a:r>
                        <a:rPr lang="ko-KR" altLang="en-US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리스트 출력</a:t>
                      </a: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,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algn="ctr" latinLnBrk="1"/>
                      <a:r>
                        <a:rPr lang="ko-KR" altLang="en-US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추가</a:t>
                      </a: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, </a:t>
                      </a:r>
                      <a:r>
                        <a:rPr lang="ko-KR" altLang="en-US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삭제</a:t>
                      </a:r>
                      <a:endParaRPr lang="ko-KR" altLang="en-US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/>
                        </a:rPr>
                        <a:t>Screentheater.java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/>
                        </a:rPr>
                        <a:t>Manager.java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/>
                        </a:rPr>
                        <a:t>DB.java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algn="ctr" defTabSz="1260157" latinLnBrk="1"/>
                      <a:endParaRPr lang="ko-KR" altLang="en-US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MgScreenTheater.jsp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marL="0" lvl="0" indent="0" 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/>
                        </a:rPr>
                        <a:t>MgScreenTheaterAdd.jsp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algn="ctr" latinLnBrk="1"/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insertScreenTheater.jsp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algn="ctr" latinLnBrk="1"/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MglistRS.jsp, </a:t>
                      </a: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/>
                        </a:rPr>
                        <a:t>Mgdelete.jsp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algn="ctr" latinLnBrk="1"/>
                      <a:endParaRPr lang="ko-KR" altLang="en-US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755500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algn="ctr" latinLnBrk="1"/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algn="ctr" latinLnBrk="1"/>
                      <a:r>
                        <a:rPr lang="ko-KR" altLang="en-US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패스트오더</a:t>
                      </a:r>
                      <a:endParaRPr lang="ko-KR" altLang="en-US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algn="ctr" latinLnBrk="1"/>
                      <a:r>
                        <a:rPr lang="ko-KR" altLang="en-US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리스트 출력</a:t>
                      </a: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,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algn="ctr" latinLnBrk="1"/>
                      <a:r>
                        <a:rPr lang="ko-KR" altLang="en-US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추가</a:t>
                      </a: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, </a:t>
                      </a:r>
                      <a:r>
                        <a:rPr lang="ko-KR" altLang="en-US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삭제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/>
                        </a:rPr>
                        <a:t>Movie.java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/>
                        </a:rPr>
                        <a:t>Manager.java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/>
                        </a:rPr>
                        <a:t>DB.java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algn="ctr" defTabSz="1260157" latinLnBrk="1"/>
                      <a:endParaRPr lang="ko-KR" altLang="en-US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algn="ctr" latinLnBrk="1"/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/>
                        </a:rPr>
                        <a:t>Mgmovie.jsp, MgmovieAdd.jsp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algn="ctr" latinLnBrk="1"/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/>
                        </a:rPr>
                        <a:t>Insertmovie.jsp, MglistRS.jsp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marL="0" lvl="0" indent="0" 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/>
                        </a:rPr>
                        <a:t>Mgdelete.jsp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algn="ctr" latinLnBrk="1"/>
                      <a:endParaRPr lang="ko-KR" altLang="en-US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891737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algn="ctr" latinLnBrk="1"/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algn="ctr" latinLnBrk="1"/>
                      <a:r>
                        <a:rPr lang="ko-KR" altLang="en-US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마이페이지</a:t>
                      </a:r>
                      <a:endParaRPr lang="ko-KR" altLang="en-US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algn="ctr" latinLnBrk="1"/>
                      <a:r>
                        <a:rPr lang="ko-KR" altLang="en-US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리스트 출력</a:t>
                      </a: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,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algn="ctr" latinLnBrk="1"/>
                      <a:r>
                        <a:rPr lang="ko-KR" altLang="en-US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추가</a:t>
                      </a: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, </a:t>
                      </a:r>
                      <a:r>
                        <a:rPr lang="ko-KR" altLang="en-US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삭제</a:t>
                      </a:r>
                      <a:endParaRPr lang="ko-KR" altLang="en-US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/>
                        </a:rPr>
                        <a:t>Screen.java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/>
                        </a:rPr>
                        <a:t>Manager.java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/>
                        </a:rPr>
                        <a:t>DB.java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algn="ctr" defTabSz="1260157" latinLnBrk="1"/>
                      <a:endParaRPr lang="ko-KR" altLang="en-US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algn="ctr" latinLnBrk="1"/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MgScreen.jsp, MgScreenAdd.jsp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  <a:p>
                      <a:pPr algn="ctr" latinLnBrk="1"/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맑은 고딕 Semilight"/>
                        </a:rPr>
                        <a:t>insertScreen.jsp, </a:t>
                      </a: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/>
                        </a:rPr>
                        <a:t>MglistRS.jsp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marL="0" lvl="0" indent="0" 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rgbClr val="7030a0"/>
                          </a:solidFill>
                          <a:latin typeface="+mj-ea"/>
                          <a:ea typeface="+mn-ea"/>
                          <a:cs typeface="맑은 고딕 Semilight"/>
                        </a:rPr>
                        <a:t>Mgdelete.jsp</a:t>
                      </a:r>
                      <a:endParaRPr lang="en-US" altLang="ko-KR" sz="1100" b="1">
                        <a:solidFill>
                          <a:srgbClr val="7030a0"/>
                        </a:solidFill>
                        <a:latin typeface="+mj-ea"/>
                        <a:ea typeface="+mn-ea"/>
                        <a:cs typeface="맑은 고딕 Semilight"/>
                      </a:endParaRPr>
                    </a:p>
                    <a:p>
                      <a:pPr algn="ctr" latinLnBrk="1"/>
                      <a:endParaRPr lang="ko-KR" altLang="en-US" sz="1100" b="1">
                        <a:solidFill>
                          <a:srgbClr val="7030a0"/>
                        </a:solidFill>
                        <a:latin typeface="+mj-ea"/>
                        <a:ea typeface="+mj-ea"/>
                        <a:cs typeface="맑은 고딕 Semilight"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40842" y="382857"/>
            <a:ext cx="5075805" cy="287108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89225" y="2487416"/>
            <a:ext cx="1725607" cy="2228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6329023" y="570339"/>
            <a:ext cx="5622135" cy="191707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6891958" y="3152001"/>
            <a:ext cx="5147706" cy="1917077"/>
          </a:xfrm>
          <a:prstGeom prst="rect">
            <a:avLst/>
          </a:prstGeom>
        </p:spPr>
      </p:pic>
      <p:sp>
        <p:nvSpPr>
          <p:cNvPr id="20" name="화살표: 아래쪽 19"/>
          <p:cNvSpPr/>
          <p:nvPr/>
        </p:nvSpPr>
        <p:spPr>
          <a:xfrm>
            <a:off x="2584191" y="3372515"/>
            <a:ext cx="356718" cy="46307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ec4f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/>
          <p:cNvSpPr/>
          <p:nvPr/>
        </p:nvSpPr>
        <p:spPr>
          <a:xfrm>
            <a:off x="9270849" y="2367293"/>
            <a:ext cx="356718" cy="46307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ec4f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10683430" y="3590763"/>
            <a:ext cx="173659" cy="107503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>
            <a:off x="7698250" y="3596882"/>
            <a:ext cx="123842" cy="95263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581812" y="3577437"/>
            <a:ext cx="356717" cy="192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630"/>
              <a:t>2</a:t>
            </a:r>
            <a:r>
              <a:rPr lang="ko-KR" altLang="en-US" sz="630"/>
              <a:t>관</a:t>
            </a:r>
            <a:endParaRPr lang="ko-KR" altLang="en-US" sz="630"/>
          </a:p>
        </p:txBody>
      </p:sp>
      <p:sp>
        <p:nvSpPr>
          <p:cNvPr id="41" name="TextBox 40"/>
          <p:cNvSpPr txBox="1"/>
          <p:nvPr/>
        </p:nvSpPr>
        <p:spPr>
          <a:xfrm>
            <a:off x="255112" y="120276"/>
            <a:ext cx="1993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solidFill>
                  <a:srgbClr val="7030a0"/>
                </a:solidFill>
              </a:rPr>
              <a:t>insertScreenTheater.jsp</a:t>
            </a:r>
            <a:endParaRPr lang="ko-KR" altLang="en-US" sz="1200" b="1">
              <a:solidFill>
                <a:srgbClr val="7030a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4257" y="3613854"/>
            <a:ext cx="16858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solidFill>
                  <a:srgbClr val="7030a0"/>
                </a:solidFill>
              </a:rPr>
              <a:t>DB.java</a:t>
            </a:r>
            <a:endParaRPr lang="ko-KR" altLang="en-US" sz="1200" b="1">
              <a:solidFill>
                <a:srgbClr val="7030a0"/>
              </a:solidFill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7">
            <a:alphaModFix/>
            <a:lum/>
          </a:blip>
          <a:stretch>
            <a:fillRect/>
          </a:stretch>
        </p:blipFill>
        <p:spPr>
          <a:xfrm>
            <a:off x="224647" y="4044257"/>
            <a:ext cx="5075805" cy="259965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12867" y="4478917"/>
            <a:ext cx="4587585" cy="9415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9789320" y="2460332"/>
            <a:ext cx="1961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>
                <a:solidFill>
                  <a:srgbClr val="7030a0"/>
                </a:solidFill>
              </a:rPr>
              <a:t>상영관 추가 완료</a:t>
            </a:r>
            <a:endParaRPr lang="ko-KR" altLang="en-US" sz="1200" b="1">
              <a:solidFill>
                <a:srgbClr val="7030a0"/>
              </a:solidFill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8">
            <a:alphaModFix/>
            <a:lum/>
          </a:blip>
          <a:stretch>
            <a:fillRect/>
          </a:stretch>
        </p:blipFill>
        <p:spPr>
          <a:xfrm>
            <a:off x="7822092" y="5253072"/>
            <a:ext cx="3381847" cy="139084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685884" y="949402"/>
            <a:ext cx="5147706" cy="19170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0477356" y="1388164"/>
            <a:ext cx="173659" cy="1075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7492176" y="1394283"/>
            <a:ext cx="123842" cy="952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75738" y="1374838"/>
            <a:ext cx="356717" cy="192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630"/>
              <a:t>2</a:t>
            </a:r>
            <a:r>
              <a:rPr lang="ko-KR" altLang="en-US" sz="630"/>
              <a:t>관</a:t>
            </a:r>
            <a:endParaRPr lang="ko-KR" altLang="en-US" sz="63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11367551" y="1383602"/>
            <a:ext cx="173659" cy="14208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>
            <a:off x="358408" y="939114"/>
            <a:ext cx="5416315" cy="202003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7">
            <a:alphaModFix/>
            <a:lum/>
          </a:blip>
          <a:stretch>
            <a:fillRect/>
          </a:stretch>
        </p:blipFill>
        <p:spPr>
          <a:xfrm>
            <a:off x="358410" y="4128477"/>
            <a:ext cx="5416314" cy="2198182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911165" y="1477836"/>
            <a:ext cx="3166565" cy="2228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55128" y="4774708"/>
            <a:ext cx="5037218" cy="8270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8">
            <a:alphaModFix/>
            <a:lum/>
          </a:blip>
          <a:stretch>
            <a:fillRect/>
          </a:stretch>
        </p:blipFill>
        <p:spPr>
          <a:xfrm>
            <a:off x="6685885" y="4271237"/>
            <a:ext cx="5147705" cy="1833961"/>
          </a:xfrm>
          <a:prstGeom prst="rect">
            <a:avLst/>
          </a:prstGeom>
        </p:spPr>
      </p:pic>
      <p:sp>
        <p:nvSpPr>
          <p:cNvPr id="26" name="화살표: 아래쪽 25"/>
          <p:cNvSpPr/>
          <p:nvPr/>
        </p:nvSpPr>
        <p:spPr>
          <a:xfrm>
            <a:off x="9012038" y="3331140"/>
            <a:ext cx="356718" cy="46307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ec4f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/>
          <p:cNvSpPr/>
          <p:nvPr/>
        </p:nvSpPr>
        <p:spPr>
          <a:xfrm>
            <a:off x="2817019" y="3312273"/>
            <a:ext cx="356718" cy="46307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ec4f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9830013" y="3431059"/>
            <a:ext cx="1961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>
                <a:solidFill>
                  <a:srgbClr val="7030a0"/>
                </a:solidFill>
              </a:rPr>
              <a:t>상영관 삭제 완료</a:t>
            </a:r>
            <a:endParaRPr lang="ko-KR" altLang="en-US" sz="1200" b="1">
              <a:solidFill>
                <a:srgbClr val="7030a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345" y="531341"/>
            <a:ext cx="1993818" cy="266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solidFill>
                  <a:srgbClr val="7030a0"/>
                </a:solidFill>
              </a:rPr>
              <a:t>Mgdelete.jsp</a:t>
            </a:r>
            <a:endParaRPr lang="ko-KR" altLang="en-US" sz="1200" b="1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8345" y="3851478"/>
            <a:ext cx="16858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solidFill>
                  <a:srgbClr val="7030a0"/>
                </a:solidFill>
              </a:rPr>
              <a:t>DB.java</a:t>
            </a:r>
            <a:endParaRPr lang="ko-KR" altLang="en-US" sz="1200" b="1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794528" y="171253"/>
            <a:ext cx="7316296" cy="548550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934702" y="1370095"/>
            <a:ext cx="2857499" cy="6517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7" name="그림 7" descr="텍스트이(가) 표시된 사진  자동 생성된 설명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93878" y="230770"/>
            <a:ext cx="5592871" cy="337400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76071" y="712478"/>
            <a:ext cx="2857499" cy="13928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9" name="그림 9" descr="텍스트이(가) 표시된 사진  자동 생성된 설명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4393531" y="3849468"/>
            <a:ext cx="7816515" cy="1174353"/>
          </a:xfrm>
          <a:prstGeom prst="rect">
            <a:avLst/>
          </a:prstGeom>
        </p:spPr>
      </p:pic>
      <p:pic>
        <p:nvPicPr>
          <p:cNvPr id="10" name="그림 10" descr="텍스트이(가) 표시된 사진  자동 생성된 설명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4393531" y="5345426"/>
            <a:ext cx="6402805" cy="117027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335412" y="3760477"/>
            <a:ext cx="2857499" cy="3300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335412" y="5184213"/>
            <a:ext cx="2857499" cy="3300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433135" y="4403557"/>
            <a:ext cx="3414965" cy="1331858"/>
            <a:chOff x="433135" y="4403557"/>
            <a:chExt cx="3414965" cy="1331858"/>
          </a:xfrm>
        </p:grpSpPr>
        <p:sp>
          <p:nvSpPr>
            <p:cNvPr id="13" name="TextBox 12"/>
            <p:cNvSpPr txBox="1"/>
            <p:nvPr/>
          </p:nvSpPr>
          <p:spPr>
            <a:xfrm>
              <a:off x="2558715" y="5366083"/>
              <a:ext cx="1289385" cy="369332"/>
            </a:xfrm>
            <a:prstGeom prst="rect">
              <a:avLst/>
            </a:prstGeom>
            <a:noFill/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l"/>
              <a:r>
                <a:rPr lang="ko-KR" altLang="en-US">
                  <a:ea typeface="맑은 고딕"/>
                </a:rPr>
                <a:t>Customer</a:t>
              </a:r>
              <a:endParaRPr lang="ko-KR" altLang="en-US"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6005" y="4403557"/>
              <a:ext cx="1138990" cy="369332"/>
            </a:xfrm>
            <a:prstGeom prst="rect">
              <a:avLst/>
            </a:prstGeom>
            <a:noFill/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l"/>
              <a:r>
                <a:rPr lang="ko-KR" altLang="en-US">
                  <a:ea typeface="맑은 고딕"/>
                </a:rPr>
                <a:t>member</a:t>
              </a:r>
              <a:endParaRPr lang="ko-KR" altLang="en-US">
                <a:ea typeface="맑은 고딕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135" y="5366083"/>
              <a:ext cx="1289385" cy="369332"/>
            </a:xfrm>
            <a:prstGeom prst="rect">
              <a:avLst/>
            </a:prstGeom>
            <a:noFill/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l"/>
              <a:r>
                <a:rPr lang="ko-KR" altLang="en-US">
                  <a:ea typeface="맑은 고딕"/>
                </a:rPr>
                <a:t>Manager</a:t>
              </a:r>
              <a:endParaRPr lang="ko-KR" altLang="en-US">
                <a:ea typeface="맑은 고딕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2400300" y="4806615"/>
              <a:ext cx="711868" cy="591553"/>
            </a:xfrm>
            <a:prstGeom prst="straightConnector1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 flipH="1">
              <a:off x="1016668" y="4816641"/>
              <a:ext cx="741947" cy="581527"/>
            </a:xfrm>
            <a:prstGeom prst="straightConnector1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657558" y="154440"/>
            <a:ext cx="7301831" cy="6268382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 rot="0">
            <a:off x="312821" y="529982"/>
            <a:ext cx="5558895" cy="3255185"/>
            <a:chOff x="312821" y="529982"/>
            <a:chExt cx="5558895" cy="3255185"/>
          </a:xfrm>
        </p:grpSpPr>
        <p:pic>
          <p:nvPicPr>
            <p:cNvPr id="4" name="그림 4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3">
              <a:alphaModFix/>
              <a:lum/>
            </a:blip>
            <a:stretch>
              <a:fillRect/>
            </a:stretch>
          </p:blipFill>
          <p:spPr>
            <a:xfrm>
              <a:off x="312821" y="529982"/>
              <a:ext cx="5558895" cy="3255185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327359" y="1149516"/>
              <a:ext cx="5213683" cy="152399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433884" y="1710989"/>
            <a:ext cx="1102894" cy="3509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5" name="그림 10" descr="텍스트, 실내, 스크린샷이(가) 표시된 사진  자동 생성된 설명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242637" y="4015520"/>
            <a:ext cx="5690936" cy="229606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14861" y="4592662"/>
            <a:ext cx="5564604" cy="4002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텍스트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94485" y="2841761"/>
            <a:ext cx="5096042" cy="1848393"/>
          </a:xfrm>
          <a:prstGeom prst="rect">
            <a:avLst/>
          </a:prstGeom>
        </p:spPr>
      </p:pic>
      <p:pic>
        <p:nvPicPr>
          <p:cNvPr id="2" name="그림 4" descr="텍스트이(가) 표시된 사진  자동 생성된 설명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497827" y="276379"/>
            <a:ext cx="4809994" cy="23969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95335" y="3429609"/>
            <a:ext cx="3368841" cy="3902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56545" y="1033319"/>
            <a:ext cx="3368841" cy="3400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5" name="그림 5" descr="테이블이(가) 표시된 사진  자동 생성된 설명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5475961" y="92445"/>
            <a:ext cx="6636707" cy="5493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5" descr="테이블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498626" y="224246"/>
            <a:ext cx="6584516" cy="5495108"/>
          </a:xfrm>
          <a:prstGeom prst="rect">
            <a:avLst/>
          </a:prstGeom>
        </p:spPr>
      </p:pic>
      <p:pic>
        <p:nvPicPr>
          <p:cNvPr id="9" name="그림 9" descr="테이블이(가) 표시된 사진  자동 생성된 설명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361950" y="225273"/>
            <a:ext cx="2324100" cy="20859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105614" y="675719"/>
            <a:ext cx="557998" cy="34803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1" name="그림 11" descr="텍스트이(가) 표시된 사진  자동 생성된 설명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204592" y="5097930"/>
            <a:ext cx="5342350" cy="174561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44814" y="5527719"/>
            <a:ext cx="4151717" cy="2962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17" name="그림 17" descr="텍스트이(가) 표시된 사진  자동 생성된 설명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298537" y="2076558"/>
            <a:ext cx="5300596" cy="305978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93662" y="3607061"/>
            <a:ext cx="4151717" cy="4528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테이블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776592" y="44768"/>
            <a:ext cx="7325638" cy="5484546"/>
          </a:xfrm>
          <a:prstGeom prst="rect">
            <a:avLst/>
          </a:prstGeom>
        </p:spPr>
      </p:pic>
      <p:pic>
        <p:nvPicPr>
          <p:cNvPr id="6" name="그림 9" descr="테이블이(가) 표시된 사진  자동 생성된 설명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361950" y="225273"/>
            <a:ext cx="2324100" cy="20859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523148" y="675719"/>
            <a:ext cx="557998" cy="34803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9" name="그림 9" descr="텍스트이(가) 표시된 사진  자동 생성된 설명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277660" y="5057553"/>
            <a:ext cx="5123144" cy="1586291"/>
          </a:xfrm>
          <a:prstGeom prst="rect">
            <a:avLst/>
          </a:prstGeom>
        </p:spPr>
      </p:pic>
      <p:pic>
        <p:nvPicPr>
          <p:cNvPr id="10" name="그림 9" descr="텍스트이(가) 표시된 사진  자동 생성된 설명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204593" y="2168407"/>
            <a:ext cx="5342349" cy="288652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99719" y="3648814"/>
            <a:ext cx="4360484" cy="4215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9636" y="5444212"/>
            <a:ext cx="4151717" cy="2962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텍스트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884820" y="-816"/>
            <a:ext cx="7301831" cy="6712577"/>
          </a:xfrm>
          <a:prstGeom prst="rect">
            <a:avLst/>
          </a:prstGeom>
        </p:spPr>
      </p:pic>
      <p:pic>
        <p:nvPicPr>
          <p:cNvPr id="3" name="그림 3" descr="텍스트이(가) 표시된 사진  자동 생성된 설명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16415" y="213644"/>
            <a:ext cx="6146104" cy="283469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72787" y="767829"/>
            <a:ext cx="5717470" cy="5363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269303" y="145217"/>
            <a:ext cx="10404953" cy="656756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39422" y="4621418"/>
            <a:ext cx="1152983" cy="42110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21037" y="4621417"/>
            <a:ext cx="1152983" cy="42110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702654" y="4621417"/>
            <a:ext cx="1152983" cy="42110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TotalTime>0</ep:TotalTime>
  <ep:HyperlinkBase/>
  <ep:Application>Hancom Office Hanshow 2010</ep:Application>
  <ep:AppVersion>8.0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/>
  <dcterms:created xsi:type="dcterms:W3CDTF">2021-05-31T10:35:47.000</dcterms:created>
  <dc:creator/>
  <dc:description/>
  <cp:keywords/>
  <cp:lastModifiedBy>user</cp:lastModifiedBy>
  <dcterms:modified xsi:type="dcterms:W3CDTF">2021-05-31T16:47:47.449</dcterms:modified>
  <cp:revision>7</cp:revision>
  <dc:subject/>
  <dc:title>PowerPoint 프레젠테이션</dc:title>
</cp:coreProperties>
</file>