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1EB09-032C-43A0-8405-4B78E2371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A9F9EB-A758-4FF8-A7D8-9F3802027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D8262-66AA-4BB7-B60E-8A9ADC4B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2A5-F663-4BF0-B78D-CE2FCF6E12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61246-09B5-479C-ABAC-7C103C60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CEF81-86F5-43D9-A198-F69B1B7F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D439-1027-41D4-AD59-39352B23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2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9933E-DE80-4039-8625-65E9DC76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C17504-718F-45DF-971C-4D5B2709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BCAB20-450E-40C1-8140-11FDFA13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2A5-F663-4BF0-B78D-CE2FCF6E12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A7878-42CF-47A1-B4DC-1D26ABB9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D64FB-03A1-4035-8FEB-ACAB9D1D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D439-1027-41D4-AD59-39352B23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1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BB3D44-FF6B-462B-A9F3-8D3D11497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0BE08F-6CC6-4115-AAC3-42A69DA9B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F0DDC-C78C-4547-9B92-EFF77F48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2A5-F663-4BF0-B78D-CE2FCF6E12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E9E12-40EE-43F3-B994-F20F5466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3A367-21D2-44AB-A211-1E3A4AD9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D439-1027-41D4-AD59-39352B23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4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D395A-27D3-433F-ACD3-DD0B6AC3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3E30E-957A-42D8-98E5-BDD49412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544B1-DFDC-4360-B7F3-B53246BB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2A5-F663-4BF0-B78D-CE2FCF6E12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B4F14-28D9-4C29-A188-4CF0AFFE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D0699-6D2E-43C2-8AEF-091C7E30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D439-1027-41D4-AD59-39352B23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2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64BF5-BFD3-4F70-AF68-541B580C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FEC79-F587-4DC9-9103-6C3C81E00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42EED-9364-44D5-8047-870C6362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2A5-F663-4BF0-B78D-CE2FCF6E12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66D32-8D26-4863-AD74-C957BA97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1DCAE-23E3-42FF-B36E-91FABEFD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D439-1027-41D4-AD59-39352B23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2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A8B46-523A-48BE-9C1E-729A7F95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02DAF-9C62-4BFF-9116-39550CF2C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E96E0C-7EEA-43A4-A781-46C3EC4FD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3280F-72B2-49E4-B834-D56901EC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2A5-F663-4BF0-B78D-CE2FCF6E12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CCA90C-9EC4-4FF1-B76E-D26EF1D3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3C3CC-A079-41FC-AD9C-AE02D948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D439-1027-41D4-AD59-39352B23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9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48053-0FC4-4269-8CCF-8E06BBC2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A747D-28A5-4106-A200-D83443AD2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B0424F-09FD-49C9-A3D6-105CCD3DF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1D573E-0AFB-46FD-8087-5319D372E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005A6C-FE8C-4C1D-A6A2-24E3244BD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F84661-1E3F-4DA8-AA29-AAA11990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2A5-F663-4BF0-B78D-CE2FCF6E12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7C657F-5F9F-436A-BE7C-57F8574D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E3AAE0-16B1-49BC-94E2-7343D1D6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D439-1027-41D4-AD59-39352B23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6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6528B-A95D-4769-9B75-C2D8BA4D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E8713F-4BF5-4D08-A757-07D8FCA3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2A5-F663-4BF0-B78D-CE2FCF6E12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FF130-9BA1-4BCE-A2B3-ED3E1815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D09604-C721-453B-941F-2AA13ED2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D439-1027-41D4-AD59-39352B23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57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4A0AA3-D6B0-42A6-9563-4028AE22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2A5-F663-4BF0-B78D-CE2FCF6E12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1F9F2E-6381-4488-888D-D5400353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B308E-57A2-4A2C-A064-22D79D91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D439-1027-41D4-AD59-39352B23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3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579D9-2FAA-4981-AFD1-D3555BA5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81162-22AA-4CD8-A92F-6A44C5CB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65E90D-050E-4A53-A1A6-5BB1BEA4E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C64B2-5BD7-4776-A441-C009D998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2A5-F663-4BF0-B78D-CE2FCF6E12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B40B3-6337-4F0F-B0C2-83740F0A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7F963-C2F1-41BC-955B-62A07869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D439-1027-41D4-AD59-39352B23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1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7FAC7-CBA0-4D1F-8CEC-7BC704C2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BFCBEE-5A0C-4E32-A59C-F561B0494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9F893A-1CE9-4C3F-9487-A0FB7C99C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61A42-1FED-456F-9199-DF449E67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2A5-F663-4BF0-B78D-CE2FCF6E12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F92DC-3322-45C7-8845-9B330F8D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8522C-0B69-4775-BF52-C3F8F80B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D439-1027-41D4-AD59-39352B23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6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D3C71A-5120-4E39-BEAE-C72B7821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CFDD27-C41C-42C5-8226-CD4F523AA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14EC0-808E-4C14-950C-F2CA2EDEA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82A5-F663-4BF0-B78D-CE2FCF6E12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E7164-5F9A-4F35-A851-B9BCB0311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B3D4-8CAC-4F4D-B25F-A385F017C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D439-1027-41D4-AD59-39352B23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3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1655CE-1B63-4ACF-A76A-8C6F05AD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836581"/>
            <a:ext cx="7659169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6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3385D58-C440-4780-B216-A9F32BDB7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35354"/>
              </p:ext>
            </p:extLst>
          </p:nvPr>
        </p:nvGraphicFramePr>
        <p:xfrm>
          <a:off x="1313105" y="33074"/>
          <a:ext cx="9309499" cy="659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3368">
                  <a:extLst>
                    <a:ext uri="{9D8B030D-6E8A-4147-A177-3AD203B41FA5}">
                      <a16:colId xmlns:a16="http://schemas.microsoft.com/office/drawing/2014/main" val="1666249885"/>
                    </a:ext>
                  </a:extLst>
                </a:gridCol>
                <a:gridCol w="2353195">
                  <a:extLst>
                    <a:ext uri="{9D8B030D-6E8A-4147-A177-3AD203B41FA5}">
                      <a16:colId xmlns:a16="http://schemas.microsoft.com/office/drawing/2014/main" val="1827973268"/>
                    </a:ext>
                  </a:extLst>
                </a:gridCol>
                <a:gridCol w="2604789">
                  <a:extLst>
                    <a:ext uri="{9D8B030D-6E8A-4147-A177-3AD203B41FA5}">
                      <a16:colId xmlns:a16="http://schemas.microsoft.com/office/drawing/2014/main" val="867948226"/>
                    </a:ext>
                  </a:extLst>
                </a:gridCol>
                <a:gridCol w="2648147">
                  <a:extLst>
                    <a:ext uri="{9D8B030D-6E8A-4147-A177-3AD203B41FA5}">
                      <a16:colId xmlns:a16="http://schemas.microsoft.com/office/drawing/2014/main" val="3083918063"/>
                    </a:ext>
                  </a:extLst>
                </a:gridCol>
              </a:tblGrid>
              <a:tr h="272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메뉴</a:t>
                      </a: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기능</a:t>
                      </a: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JAVA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JSP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709417"/>
                  </a:ext>
                </a:extLst>
              </a:tr>
              <a:tr h="483024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회원 관리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리스트 출력</a:t>
                      </a:r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삭제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Member.java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Manager.java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DB.java</a:t>
                      </a:r>
                      <a:endParaRPr lang="ko-KR" altLang="en-US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Mgmember.jsp</a:t>
                      </a:r>
                      <a:endParaRPr lang="en-US" altLang="ko-KR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MglistRS.jsp</a:t>
                      </a:r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,</a:t>
                      </a: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Mgdelete.jsp</a:t>
                      </a:r>
                      <a:endParaRPr lang="ko-KR" altLang="en-US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177544"/>
                  </a:ext>
                </a:extLst>
              </a:tr>
              <a:tr h="61926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극장 관리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리스트 출력</a:t>
                      </a:r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삭제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Theater.java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Manager.java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DB.java</a:t>
                      </a:r>
                      <a:endParaRPr lang="ko-KR" altLang="en-US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ko-KR" altLang="en-US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MgTheater.jsp</a:t>
                      </a:r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MglistRS.jsp</a:t>
                      </a:r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Mgdelete.jsp</a:t>
                      </a:r>
                      <a:endParaRPr lang="ko-KR" altLang="en-US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ko-KR" altLang="en-US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17650"/>
                  </a:ext>
                </a:extLst>
              </a:tr>
              <a:tr h="755500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상영관 관리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리스트 출력</a:t>
                      </a:r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추가</a:t>
                      </a:r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삭제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Screentheater.java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Manager.java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DB.java</a:t>
                      </a:r>
                      <a:endParaRPr lang="ko-KR" altLang="en-US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ko-KR" altLang="en-US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MgScreenTheater.jsp</a:t>
                      </a:r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MgScreenTheaterAdd.jsp</a:t>
                      </a:r>
                      <a:endParaRPr lang="en-US" altLang="ko-KR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insertScreenTheater.jsp</a:t>
                      </a:r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MglistRS.jsp</a:t>
                      </a: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Mgdelete.jsp</a:t>
                      </a:r>
                      <a:endParaRPr lang="ko-KR" altLang="en-US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ko-KR" altLang="en-US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816479"/>
                  </a:ext>
                </a:extLst>
              </a:tr>
              <a:tr h="755500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영화 관리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리스트 출력</a:t>
                      </a:r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추가</a:t>
                      </a:r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삭제</a:t>
                      </a:r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Movie.java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Manager.java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DB.java</a:t>
                      </a:r>
                      <a:endParaRPr lang="ko-KR" altLang="en-US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ko-KR" altLang="en-US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Mgmovie.jsp</a:t>
                      </a: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MgmovieAdd.jsp</a:t>
                      </a:r>
                      <a:endParaRPr lang="en-US" altLang="ko-KR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Insertmovie.jsp</a:t>
                      </a: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MglistRS.jsp</a:t>
                      </a:r>
                      <a:endParaRPr lang="en-US" altLang="ko-KR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Mgdelete.jsp</a:t>
                      </a:r>
                      <a:endParaRPr lang="ko-KR" altLang="en-US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ko-KR" altLang="en-US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472231"/>
                  </a:ext>
                </a:extLst>
              </a:tr>
              <a:tr h="891737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상영 관리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리스트 출력</a:t>
                      </a:r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추가</a:t>
                      </a:r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삭제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Screen.java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Manager.java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DB.java</a:t>
                      </a:r>
                      <a:endParaRPr lang="ko-KR" altLang="en-US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ko-KR" altLang="en-US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MgScreen.jsp</a:t>
                      </a:r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en-US" altLang="ko-KR" sz="1100" b="1" dirty="0" err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MgScreenAdd.jsp</a:t>
                      </a:r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insertScreen.jsp</a:t>
                      </a: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MglistRS.jsp</a:t>
                      </a:r>
                      <a:endParaRPr lang="en-US" altLang="ko-KR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Mgdelete.jsp</a:t>
                      </a:r>
                      <a:endParaRPr lang="ko-KR" altLang="en-US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ko-KR" altLang="en-US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168526"/>
                  </a:ext>
                </a:extLst>
              </a:tr>
              <a:tr h="61926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예매 관리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리스트 출력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Ticketing.java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Manager.java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DB.java</a:t>
                      </a:r>
                      <a:endParaRPr lang="ko-KR" altLang="en-US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ko-KR" altLang="en-US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MgTicketing.jsp</a:t>
                      </a:r>
                      <a:endParaRPr lang="en-US" altLang="ko-KR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MglistRS.jsp</a:t>
                      </a:r>
                      <a:endParaRPr lang="en-US" altLang="ko-KR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ko-KR" altLang="en-US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358035"/>
                  </a:ext>
                </a:extLst>
              </a:tr>
              <a:tr h="61926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패스트</a:t>
                      </a:r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 오더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리스트 출력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Fastoder.java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Manager.java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DB.java</a:t>
                      </a:r>
                      <a:endParaRPr lang="ko-KR" altLang="en-US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ko-KR" altLang="en-US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MgFastOrder.jsp</a:t>
                      </a:r>
                      <a:endParaRPr lang="en-US" altLang="ko-KR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MglistRS.jsp</a:t>
                      </a:r>
                      <a:endParaRPr lang="en-US" altLang="ko-KR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ko-KR" altLang="en-US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362048"/>
                  </a:ext>
                </a:extLst>
              </a:tr>
              <a:tr h="483024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후기 관리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리스트 출력</a:t>
                      </a:r>
                      <a:r>
                        <a:rPr lang="en-US" altLang="ko-KR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 panose="020B0502040204020203" pitchFamily="50" charset="-127"/>
                        </a:rPr>
                        <a:t>삭제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Manager.java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DB.java</a:t>
                      </a:r>
                      <a:endParaRPr lang="ko-KR" altLang="en-US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ko-KR" altLang="en-US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MgReview</a:t>
                      </a:r>
                      <a:endParaRPr lang="en-US" altLang="ko-KR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 panose="020B0502040204020203" pitchFamily="50" charset="-127"/>
                        </a:rPr>
                        <a:t>MglistRS.jsp</a:t>
                      </a:r>
                      <a:endParaRPr lang="en-US" altLang="ko-KR" sz="1100" b="1" kern="1200" dirty="0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ko-KR" altLang="en-US" sz="1100" b="1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9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7160DE-8258-411B-A02C-8B6E9CCE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" y="700215"/>
            <a:ext cx="4401880" cy="3297196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16F454E-CAF8-447D-B097-12D079B27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" y="4332895"/>
            <a:ext cx="4401880" cy="17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4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D0EE71-D834-42CF-940D-74680629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799" y="397275"/>
            <a:ext cx="5681969" cy="22188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AC3064-58DD-4CB7-B644-6DE795CC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63" y="365024"/>
            <a:ext cx="5179306" cy="27435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16702F-C6C9-4A0E-88A3-6E1BB6F5F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63" y="3904803"/>
            <a:ext cx="5179306" cy="2563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629CD9-B773-4E71-9F80-428962336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857" y="4032248"/>
            <a:ext cx="5306165" cy="23815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7A851B-E8B0-46A6-8313-D6DAFAC35389}"/>
              </a:ext>
            </a:extLst>
          </p:cNvPr>
          <p:cNvSpPr/>
          <p:nvPr/>
        </p:nvSpPr>
        <p:spPr>
          <a:xfrm>
            <a:off x="924383" y="1391782"/>
            <a:ext cx="3425195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AF55D3-01E2-4FBA-8251-824EC81E1D8D}"/>
              </a:ext>
            </a:extLst>
          </p:cNvPr>
          <p:cNvSpPr/>
          <p:nvPr/>
        </p:nvSpPr>
        <p:spPr>
          <a:xfrm>
            <a:off x="677978" y="4879083"/>
            <a:ext cx="4824991" cy="1463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59A23C-A5C0-4F96-B9E3-D32CAB6AD0BC}"/>
              </a:ext>
            </a:extLst>
          </p:cNvPr>
          <p:cNvSpPr/>
          <p:nvPr/>
        </p:nvSpPr>
        <p:spPr>
          <a:xfrm>
            <a:off x="6546716" y="5141730"/>
            <a:ext cx="2441642" cy="252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5276010-1E33-42F5-8B18-641C5C0103CC}"/>
              </a:ext>
            </a:extLst>
          </p:cNvPr>
          <p:cNvSpPr/>
          <p:nvPr/>
        </p:nvSpPr>
        <p:spPr>
          <a:xfrm>
            <a:off x="2018616" y="3236804"/>
            <a:ext cx="389107" cy="539802"/>
          </a:xfrm>
          <a:prstGeom prst="downArrow">
            <a:avLst/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C826CB8D-AD79-4C37-935C-2AE52070560E}"/>
              </a:ext>
            </a:extLst>
          </p:cNvPr>
          <p:cNvSpPr/>
          <p:nvPr/>
        </p:nvSpPr>
        <p:spPr>
          <a:xfrm rot="16200000">
            <a:off x="5663246" y="5070956"/>
            <a:ext cx="389107" cy="539802"/>
          </a:xfrm>
          <a:prstGeom prst="downArrow">
            <a:avLst/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0D9E11F-6BF0-495E-AA1B-DCF3AB92D297}"/>
              </a:ext>
            </a:extLst>
          </p:cNvPr>
          <p:cNvSpPr/>
          <p:nvPr/>
        </p:nvSpPr>
        <p:spPr>
          <a:xfrm rot="10800000">
            <a:off x="8435395" y="3102744"/>
            <a:ext cx="389107" cy="539802"/>
          </a:xfrm>
          <a:prstGeom prst="downArrow">
            <a:avLst/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5FDF91-FEC1-4531-850E-F1F8A1408321}"/>
              </a:ext>
            </a:extLst>
          </p:cNvPr>
          <p:cNvSpPr txBox="1"/>
          <p:nvPr/>
        </p:nvSpPr>
        <p:spPr>
          <a:xfrm>
            <a:off x="255112" y="120276"/>
            <a:ext cx="168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manger.java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B2D78-5189-47A0-907F-091D77403A38}"/>
              </a:ext>
            </a:extLst>
          </p:cNvPr>
          <p:cNvSpPr txBox="1"/>
          <p:nvPr/>
        </p:nvSpPr>
        <p:spPr>
          <a:xfrm>
            <a:off x="264257" y="3613854"/>
            <a:ext cx="168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DB.java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87483-AFD6-494B-B936-B9EDF5F3327C}"/>
              </a:ext>
            </a:extLst>
          </p:cNvPr>
          <p:cNvSpPr txBox="1"/>
          <p:nvPr/>
        </p:nvSpPr>
        <p:spPr>
          <a:xfrm>
            <a:off x="6207857" y="3695380"/>
            <a:ext cx="196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7030A0"/>
                </a:solidFill>
              </a:rPr>
              <a:t>Mgmemeber.jsp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65D417-ECBB-4B01-805F-BDAA116521C8}"/>
              </a:ext>
            </a:extLst>
          </p:cNvPr>
          <p:cNvSpPr txBox="1"/>
          <p:nvPr/>
        </p:nvSpPr>
        <p:spPr>
          <a:xfrm>
            <a:off x="9931678" y="1022450"/>
            <a:ext cx="196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회원 리스트 출력</a:t>
            </a:r>
          </a:p>
        </p:txBody>
      </p:sp>
    </p:spTree>
    <p:extLst>
      <p:ext uri="{BB962C8B-B14F-4D97-AF65-F5344CB8AC3E}">
        <p14:creationId xmlns:p14="http://schemas.microsoft.com/office/powerpoint/2010/main" val="347695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1286A1-973C-4C35-8D3D-9B830356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38" y="1181100"/>
            <a:ext cx="6072162" cy="13618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FADFB08-32A0-4A3A-BD24-C3FAD51D0984}"/>
              </a:ext>
            </a:extLst>
          </p:cNvPr>
          <p:cNvSpPr/>
          <p:nvPr/>
        </p:nvSpPr>
        <p:spPr>
          <a:xfrm flipH="1">
            <a:off x="11580827" y="1180417"/>
            <a:ext cx="346565" cy="1180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4BF39B-DEC2-476C-A949-A98E7C16F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08" y="742046"/>
            <a:ext cx="5391902" cy="20576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F33985-CA3E-4749-A70C-EB67D9735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08" y="3849130"/>
            <a:ext cx="5391902" cy="24857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655F4-DDEA-455F-9ACF-F72F147D7C7F}"/>
              </a:ext>
            </a:extLst>
          </p:cNvPr>
          <p:cNvSpPr/>
          <p:nvPr/>
        </p:nvSpPr>
        <p:spPr>
          <a:xfrm>
            <a:off x="840404" y="1148597"/>
            <a:ext cx="1812180" cy="260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8578F9-D5CB-4EE0-B1B0-15C7EA65375D}"/>
              </a:ext>
            </a:extLst>
          </p:cNvPr>
          <p:cNvSpPr/>
          <p:nvPr/>
        </p:nvSpPr>
        <p:spPr>
          <a:xfrm>
            <a:off x="411618" y="4474625"/>
            <a:ext cx="5165397" cy="1711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B60F142-BA43-4524-B19D-CA1B49BA9C19}"/>
              </a:ext>
            </a:extLst>
          </p:cNvPr>
          <p:cNvSpPr/>
          <p:nvPr/>
        </p:nvSpPr>
        <p:spPr>
          <a:xfrm>
            <a:off x="2766005" y="3054530"/>
            <a:ext cx="389107" cy="539802"/>
          </a:xfrm>
          <a:prstGeom prst="downArrow">
            <a:avLst/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EDEA66-6E74-4739-BCE5-13F655CAB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15086"/>
            <a:ext cx="6072162" cy="136181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1C16CC5-86BB-4E7D-B711-1F2594AA3313}"/>
              </a:ext>
            </a:extLst>
          </p:cNvPr>
          <p:cNvSpPr/>
          <p:nvPr/>
        </p:nvSpPr>
        <p:spPr>
          <a:xfrm>
            <a:off x="8937527" y="3073065"/>
            <a:ext cx="389107" cy="539802"/>
          </a:xfrm>
          <a:prstGeom prst="downArrow">
            <a:avLst/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EBFE80-1310-4E42-82B9-57A00D3D5E80}"/>
              </a:ext>
            </a:extLst>
          </p:cNvPr>
          <p:cNvSpPr txBox="1"/>
          <p:nvPr/>
        </p:nvSpPr>
        <p:spPr>
          <a:xfrm>
            <a:off x="264608" y="384602"/>
            <a:ext cx="168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7030A0"/>
                </a:solidFill>
              </a:rPr>
              <a:t>Mgdelete.jsp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CCC0B1-76DC-4884-80F1-D77643BACE6C}"/>
              </a:ext>
            </a:extLst>
          </p:cNvPr>
          <p:cNvSpPr txBox="1"/>
          <p:nvPr/>
        </p:nvSpPr>
        <p:spPr>
          <a:xfrm>
            <a:off x="227766" y="3474367"/>
            <a:ext cx="168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DB.java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107D74-AB6F-4286-8D4D-1E99A7DE106D}"/>
              </a:ext>
            </a:extLst>
          </p:cNvPr>
          <p:cNvSpPr txBox="1"/>
          <p:nvPr/>
        </p:nvSpPr>
        <p:spPr>
          <a:xfrm>
            <a:off x="9581981" y="3197368"/>
            <a:ext cx="168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</a:rPr>
              <a:t>회원 삭제 완료</a:t>
            </a:r>
          </a:p>
        </p:txBody>
      </p:sp>
    </p:spTree>
    <p:extLst>
      <p:ext uri="{BB962C8B-B14F-4D97-AF65-F5344CB8AC3E}">
        <p14:creationId xmlns:p14="http://schemas.microsoft.com/office/powerpoint/2010/main" val="428627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B064AA-77F3-469B-A880-7EFC8564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110" y="774357"/>
            <a:ext cx="5552789" cy="1657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3CC355-727F-4C91-82D0-6C4D18C94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0" y="494980"/>
            <a:ext cx="5276519" cy="31646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31D996-1AA3-4D39-A4F0-78DD3AAD12B2}"/>
              </a:ext>
            </a:extLst>
          </p:cNvPr>
          <p:cNvSpPr/>
          <p:nvPr/>
        </p:nvSpPr>
        <p:spPr>
          <a:xfrm>
            <a:off x="669011" y="782183"/>
            <a:ext cx="2189519" cy="222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C867FB-0076-437F-9361-FDD8C3F9D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0" y="4061379"/>
            <a:ext cx="5318516" cy="23806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3CF5CC-8894-46C9-AC93-BC7A897444B5}"/>
              </a:ext>
            </a:extLst>
          </p:cNvPr>
          <p:cNvSpPr/>
          <p:nvPr/>
        </p:nvSpPr>
        <p:spPr>
          <a:xfrm>
            <a:off x="823070" y="4669206"/>
            <a:ext cx="4827779" cy="1229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FA918E-E9D9-448A-A69D-78E7754B3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992" y="4061379"/>
            <a:ext cx="5430008" cy="2505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B7FD94-B967-4C15-86DC-91C25E59275D}"/>
              </a:ext>
            </a:extLst>
          </p:cNvPr>
          <p:cNvSpPr/>
          <p:nvPr/>
        </p:nvSpPr>
        <p:spPr>
          <a:xfrm>
            <a:off x="7298010" y="5305167"/>
            <a:ext cx="3024001" cy="247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184CB-785A-4BC3-8125-0DA62EE4341A}"/>
              </a:ext>
            </a:extLst>
          </p:cNvPr>
          <p:cNvSpPr txBox="1"/>
          <p:nvPr/>
        </p:nvSpPr>
        <p:spPr>
          <a:xfrm>
            <a:off x="374330" y="217981"/>
            <a:ext cx="168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manger.java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1482B-98EC-428B-90EB-D0C1E1CCD9E5}"/>
              </a:ext>
            </a:extLst>
          </p:cNvPr>
          <p:cNvSpPr txBox="1"/>
          <p:nvPr/>
        </p:nvSpPr>
        <p:spPr>
          <a:xfrm>
            <a:off x="374330" y="3784380"/>
            <a:ext cx="168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DB.java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62FE1-CA17-4DD1-A3A1-1D9DF6A034F4}"/>
              </a:ext>
            </a:extLst>
          </p:cNvPr>
          <p:cNvSpPr txBox="1"/>
          <p:nvPr/>
        </p:nvSpPr>
        <p:spPr>
          <a:xfrm>
            <a:off x="6761992" y="3784380"/>
            <a:ext cx="1961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7030A0"/>
                </a:solidFill>
              </a:rPr>
              <a:t>MgScreenTheater.jsp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52C9F98-D805-4363-BFD7-E8244CAE0035}"/>
              </a:ext>
            </a:extLst>
          </p:cNvPr>
          <p:cNvSpPr/>
          <p:nvPr/>
        </p:nvSpPr>
        <p:spPr>
          <a:xfrm>
            <a:off x="2639958" y="3784380"/>
            <a:ext cx="292713" cy="222834"/>
          </a:xfrm>
          <a:prstGeom prst="downArrow">
            <a:avLst/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1D56799-A0DD-4C4A-817B-B245F53AD916}"/>
              </a:ext>
            </a:extLst>
          </p:cNvPr>
          <p:cNvSpPr/>
          <p:nvPr/>
        </p:nvSpPr>
        <p:spPr>
          <a:xfrm rot="16200000">
            <a:off x="6066717" y="5136816"/>
            <a:ext cx="324293" cy="488125"/>
          </a:xfrm>
          <a:prstGeom prst="downArrow">
            <a:avLst/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CFFE323A-813E-4A7F-AEBC-45D87677825F}"/>
              </a:ext>
            </a:extLst>
          </p:cNvPr>
          <p:cNvSpPr/>
          <p:nvPr/>
        </p:nvSpPr>
        <p:spPr>
          <a:xfrm rot="10800000">
            <a:off x="9015357" y="2951360"/>
            <a:ext cx="324293" cy="488125"/>
          </a:xfrm>
          <a:prstGeom prst="downArrow">
            <a:avLst/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FD2A108-C1DC-489F-9A86-67EBA0CFC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4896" y="231592"/>
            <a:ext cx="1705213" cy="4286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A796C07-CFDA-4DAC-85C7-1499A0389423}"/>
              </a:ext>
            </a:extLst>
          </p:cNvPr>
          <p:cNvSpPr txBox="1"/>
          <p:nvPr/>
        </p:nvSpPr>
        <p:spPr>
          <a:xfrm>
            <a:off x="9768802" y="2289750"/>
            <a:ext cx="1961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</a:rPr>
              <a:t>상영관 리스트 출력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BA542F0-274B-41BC-B891-88804883FF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0981" y="1913566"/>
            <a:ext cx="508631" cy="15413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BA816C6-A568-415B-B653-A7A07A6AC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2589" y="2177176"/>
            <a:ext cx="508631" cy="15413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EADB1B7-1FC2-4512-96C3-E134CAAB3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3292" y="2417085"/>
            <a:ext cx="508631" cy="1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1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42DAA43-C5FF-475E-A608-CED6C1A0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2" y="382857"/>
            <a:ext cx="5075805" cy="287108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7FF4B8-9FEA-4C21-A717-003BAA7FCC98}"/>
              </a:ext>
            </a:extLst>
          </p:cNvPr>
          <p:cNvSpPr/>
          <p:nvPr/>
        </p:nvSpPr>
        <p:spPr>
          <a:xfrm>
            <a:off x="589225" y="2487416"/>
            <a:ext cx="1725607" cy="222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2855AF0-E981-423D-A8AA-A66132B8F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23" y="570339"/>
            <a:ext cx="5622135" cy="19170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A77455A-A757-42B2-B68B-B18F4CEF4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958" y="3152001"/>
            <a:ext cx="5147706" cy="1917077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403BC60-E31C-4A7A-8EAB-8F95F498D1C5}"/>
              </a:ext>
            </a:extLst>
          </p:cNvPr>
          <p:cNvSpPr/>
          <p:nvPr/>
        </p:nvSpPr>
        <p:spPr>
          <a:xfrm>
            <a:off x="2584191" y="3372515"/>
            <a:ext cx="356718" cy="463079"/>
          </a:xfrm>
          <a:prstGeom prst="downArrow">
            <a:avLst/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E644BD1-DA00-4ACF-B1E1-7EC91C68DE4F}"/>
              </a:ext>
            </a:extLst>
          </p:cNvPr>
          <p:cNvSpPr/>
          <p:nvPr/>
        </p:nvSpPr>
        <p:spPr>
          <a:xfrm>
            <a:off x="9270849" y="2367293"/>
            <a:ext cx="356718" cy="463079"/>
          </a:xfrm>
          <a:prstGeom prst="downArrow">
            <a:avLst/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857E5C8-F2CD-4255-8514-55EABB815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3430" y="3590763"/>
            <a:ext cx="173659" cy="1075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47609C6-327C-424B-BDA2-F13EF18326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8250" y="3596882"/>
            <a:ext cx="123842" cy="9526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BD77282-8FE5-45F7-B916-194F870B8C74}"/>
              </a:ext>
            </a:extLst>
          </p:cNvPr>
          <p:cNvSpPr txBox="1"/>
          <p:nvPr/>
        </p:nvSpPr>
        <p:spPr>
          <a:xfrm>
            <a:off x="7581812" y="3577437"/>
            <a:ext cx="35671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30" dirty="0"/>
              <a:t>2</a:t>
            </a:r>
            <a:r>
              <a:rPr lang="ko-KR" altLang="en-US" sz="630" dirty="0"/>
              <a:t>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3DF9D0-2DD6-4360-9C99-842E625AE837}"/>
              </a:ext>
            </a:extLst>
          </p:cNvPr>
          <p:cNvSpPr txBox="1"/>
          <p:nvPr/>
        </p:nvSpPr>
        <p:spPr>
          <a:xfrm>
            <a:off x="255112" y="120276"/>
            <a:ext cx="1993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7030A0"/>
                </a:solidFill>
              </a:rPr>
              <a:t>insertScreenTheater.jsp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86BAD0-70BF-4B70-995C-6C2ED5707C0F}"/>
              </a:ext>
            </a:extLst>
          </p:cNvPr>
          <p:cNvSpPr txBox="1"/>
          <p:nvPr/>
        </p:nvSpPr>
        <p:spPr>
          <a:xfrm>
            <a:off x="264257" y="3613854"/>
            <a:ext cx="168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DB.java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9AE99FF4-57AD-492A-A6CD-8882E5019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647" y="4044257"/>
            <a:ext cx="5075805" cy="259965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2FE4DC-CB89-4B99-88C4-8A7549ED4383}"/>
              </a:ext>
            </a:extLst>
          </p:cNvPr>
          <p:cNvSpPr/>
          <p:nvPr/>
        </p:nvSpPr>
        <p:spPr>
          <a:xfrm>
            <a:off x="712867" y="4478917"/>
            <a:ext cx="4587585" cy="941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66D386-EB4A-4D1E-902D-1EABE79167CD}"/>
              </a:ext>
            </a:extLst>
          </p:cNvPr>
          <p:cNvSpPr txBox="1"/>
          <p:nvPr/>
        </p:nvSpPr>
        <p:spPr>
          <a:xfrm>
            <a:off x="9789320" y="2460332"/>
            <a:ext cx="1961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</a:rPr>
              <a:t>상영관 추가 완료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0965E64-C24A-4739-B36F-878243AC18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2092" y="5253072"/>
            <a:ext cx="3381847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8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B9C786-1A98-4D52-8959-054D31BB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84" y="949402"/>
            <a:ext cx="5147706" cy="19170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D70266-45D4-4BA9-A4E1-50EE2683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356" y="1388164"/>
            <a:ext cx="173659" cy="1075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3DB045-B495-4BA2-BB90-F6D8D263F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176" y="1394283"/>
            <a:ext cx="123842" cy="95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F7F6B1-FC1F-4CBF-97B7-72046471F7FF}"/>
              </a:ext>
            </a:extLst>
          </p:cNvPr>
          <p:cNvSpPr txBox="1"/>
          <p:nvPr/>
        </p:nvSpPr>
        <p:spPr>
          <a:xfrm>
            <a:off x="7375738" y="1374838"/>
            <a:ext cx="35671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30" dirty="0"/>
              <a:t>2</a:t>
            </a:r>
            <a:r>
              <a:rPr lang="ko-KR" altLang="en-US" sz="630" dirty="0"/>
              <a:t>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2C5821-ED4E-4CA6-B681-D43BB89C2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7551" y="1383602"/>
            <a:ext cx="173659" cy="1420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A7C7CC-4BC2-4B66-928C-8956BF83E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08" y="939114"/>
            <a:ext cx="5416315" cy="20200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E972D26-8FBE-4322-9E72-859B27503D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410" y="4128477"/>
            <a:ext cx="5416314" cy="219818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4617F9-7260-4898-AA7A-5B2E99C3CB43}"/>
              </a:ext>
            </a:extLst>
          </p:cNvPr>
          <p:cNvSpPr/>
          <p:nvPr/>
        </p:nvSpPr>
        <p:spPr>
          <a:xfrm>
            <a:off x="911165" y="1477836"/>
            <a:ext cx="3166565" cy="222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4AC8EC-B324-4F8D-85B0-155397967597}"/>
              </a:ext>
            </a:extLst>
          </p:cNvPr>
          <p:cNvSpPr/>
          <p:nvPr/>
        </p:nvSpPr>
        <p:spPr>
          <a:xfrm>
            <a:off x="655128" y="4774708"/>
            <a:ext cx="5037218" cy="827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5742ED4-C902-4640-96BE-788A3DF5A8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5885" y="4271237"/>
            <a:ext cx="5147705" cy="1833961"/>
          </a:xfrm>
          <a:prstGeom prst="rect">
            <a:avLst/>
          </a:prstGeom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A878F1CE-6B72-488B-93EE-ACB04BBF8775}"/>
              </a:ext>
            </a:extLst>
          </p:cNvPr>
          <p:cNvSpPr/>
          <p:nvPr/>
        </p:nvSpPr>
        <p:spPr>
          <a:xfrm>
            <a:off x="9012038" y="3331140"/>
            <a:ext cx="356718" cy="463079"/>
          </a:xfrm>
          <a:prstGeom prst="downArrow">
            <a:avLst/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EC8EF4B5-7F9D-4160-A841-3A5B6BD97A33}"/>
              </a:ext>
            </a:extLst>
          </p:cNvPr>
          <p:cNvSpPr/>
          <p:nvPr/>
        </p:nvSpPr>
        <p:spPr>
          <a:xfrm>
            <a:off x="2817019" y="3312273"/>
            <a:ext cx="356718" cy="463079"/>
          </a:xfrm>
          <a:prstGeom prst="downArrow">
            <a:avLst/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CC206-29F5-4E0B-957B-3E4CFDB163EB}"/>
              </a:ext>
            </a:extLst>
          </p:cNvPr>
          <p:cNvSpPr txBox="1"/>
          <p:nvPr/>
        </p:nvSpPr>
        <p:spPr>
          <a:xfrm>
            <a:off x="9830013" y="3431059"/>
            <a:ext cx="1961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</a:rPr>
              <a:t>상영관 삭제 완료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8142B-9157-4681-BDEE-4BE0BAEE20D1}"/>
              </a:ext>
            </a:extLst>
          </p:cNvPr>
          <p:cNvSpPr txBox="1"/>
          <p:nvPr/>
        </p:nvSpPr>
        <p:spPr>
          <a:xfrm>
            <a:off x="338345" y="531341"/>
            <a:ext cx="1993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7030A0"/>
                </a:solidFill>
              </a:rPr>
              <a:t>Mgdelete.jsp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8C5888-D768-4A81-A309-80A0416A58DB}"/>
              </a:ext>
            </a:extLst>
          </p:cNvPr>
          <p:cNvSpPr txBox="1"/>
          <p:nvPr/>
        </p:nvSpPr>
        <p:spPr>
          <a:xfrm>
            <a:off x="338345" y="3851478"/>
            <a:ext cx="168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DB.java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7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263</Words>
  <Application>Microsoft Office PowerPoint</Application>
  <PresentationFormat>와이드스크린</PresentationFormat>
  <Paragraphs>109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ChaeHIKIE</dc:creator>
  <cp:lastModifiedBy>ChaeHIKIE</cp:lastModifiedBy>
  <cp:revision>23</cp:revision>
  <dcterms:created xsi:type="dcterms:W3CDTF">2021-05-31T11:40:24Z</dcterms:created>
  <dcterms:modified xsi:type="dcterms:W3CDTF">2021-05-31T16:12:16Z</dcterms:modified>
</cp:coreProperties>
</file>