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3"/>
  </p:normalViewPr>
  <p:slideViewPr>
    <p:cSldViewPr snapToGrid="0" snapToObjects="1">
      <p:cViewPr>
        <p:scale>
          <a:sx n="99" d="100"/>
          <a:sy n="99" d="100"/>
        </p:scale>
        <p:origin x="3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168E-8B80-D84C-9D1F-38AF85690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5D48-182A-B546-A6BE-22C86F8B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6A31-CF1C-2A4C-ACB7-97E8613B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1EF6-1B93-244B-8724-83C11D4A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BFA9-F7A8-2145-B3D5-3D4150A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99DC-E4D4-794E-A804-97090172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1F6A3-E693-134E-AB4D-EF24B9C76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24CF-7AC1-CB45-9E81-D6C55858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AEAC-C162-5E45-9D9C-5748B0A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2522-FFD5-E647-9C4F-08F618B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FA11D-09F1-844E-8D10-C48B138EB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8D9C-F5B0-EC47-A2CB-E41A82F0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B2ED-9079-8C42-BDD6-DAE4416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5F64-D90B-E144-A139-F7B2BDCE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E9BF-D94E-B04C-8734-B578B3D1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2CF2-6489-9147-AE7A-1C7AB62A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B028-696C-F248-B860-2E57432A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66EE-9451-4144-8D24-F2CAE2D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2767-7AAF-6849-97A6-A3BE539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AC72-C040-5C4B-9B06-BA9134E8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D657-7FC8-3343-A275-83DD8AE7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EE72-BFC1-424D-9ECB-8D4A93A7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0A2E-9306-0447-9ED7-2D1A06BD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AF1A-5C67-B94F-BCED-27A08F25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3CD3C-A09E-A547-A6B9-19F7326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87DC-1B7C-D343-AC03-D624BDC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F39C-96BB-954B-8310-BBC48D0B0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6738A-AE99-B141-AAC6-6095320A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429E-2705-7348-8FAF-39D88600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CADD-7E68-7144-BA60-5277B63A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4D22-5A0D-BB41-9EEF-FE1AF0EC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048A-C591-1F42-978E-C7A233D5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A8CB-9E97-FF4F-9D8C-FDA725C4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C41E2-BED5-B84A-828A-80171B38D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DBFA4-39C2-0A4F-9A9C-101DDAB3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30CE6-2B6E-2747-BE54-B2653169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45B13-70DF-C143-8B53-5658B988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2BF8-ED62-0E45-AD0C-78E2963C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0A0A1-BC37-0749-8A53-77ACB91B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F9DF-BC07-1043-97E5-EAE91C79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07C3-BC4C-B840-83CF-0F6D568E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3AE3A-84A9-4249-A1D1-1A1A92F7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10FF5-3F92-4D4D-BD97-B87518FD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B3967-3ABE-2E43-97B9-3B719757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63DD2-3519-FF46-A3C6-526D9C25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231FE-B4FA-E749-B931-927836C8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26C4-033F-444C-B590-D66CCEC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5BE9-AC87-0E42-A11E-946E1AD9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A644F-2FB9-FC47-967A-59F78477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80BD2-2AC0-FF40-B458-87EF2CFA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0D17-1832-5C45-AA8C-9DF487B2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9DC3-876D-3249-B63D-CC28418C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39B-2FD6-3D4C-BB0B-D7B5660E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FF28B-6C39-DB43-AE3D-350DFF400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5631-DD6D-4C4A-845F-F84EFF8E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4C50-7BB2-DB48-9E04-CDF91D75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D16D-17BF-504F-A56F-A9AA9BB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F2471-26F5-C04B-823F-669DB94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527B5-4947-9A49-A9F4-C78F3C24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12CD-4E54-D64B-9174-3E9F0030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DE9A-7869-C44D-929D-30AC082D3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7B64-2A3F-E54B-9694-BECBDF70365F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7901-FAC6-F94C-9DF9-3F01A5D52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12F0-E9DB-3D4F-A48E-F759EF228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5F96-7844-3842-A867-80BA83A6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E16221-A64D-3942-B969-DD4FFBA8008A}"/>
              </a:ext>
            </a:extLst>
          </p:cNvPr>
          <p:cNvSpPr/>
          <p:nvPr/>
        </p:nvSpPr>
        <p:spPr>
          <a:xfrm>
            <a:off x="286327" y="452582"/>
            <a:ext cx="11212945" cy="58650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8BC5-8E0F-6A4B-8DF6-0D1CAE32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36" y="1719942"/>
            <a:ext cx="3657600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FEAF3-EC55-7F41-AFA1-7D0103312A17}"/>
              </a:ext>
            </a:extLst>
          </p:cNvPr>
          <p:cNvSpPr/>
          <p:nvPr/>
        </p:nvSpPr>
        <p:spPr>
          <a:xfrm>
            <a:off x="2946400" y="5126182"/>
            <a:ext cx="6302272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57E27-1E0A-BF48-842B-68DB4A85F8D5}"/>
              </a:ext>
            </a:extLst>
          </p:cNvPr>
          <p:cNvSpPr/>
          <p:nvPr/>
        </p:nvSpPr>
        <p:spPr>
          <a:xfrm>
            <a:off x="7197436" y="1251526"/>
            <a:ext cx="1898836" cy="412601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43D7B-1F6C-7349-B41B-1B63FB5A372E}"/>
              </a:ext>
            </a:extLst>
          </p:cNvPr>
          <p:cNvSpPr/>
          <p:nvPr/>
        </p:nvSpPr>
        <p:spPr>
          <a:xfrm>
            <a:off x="4132388" y="975718"/>
            <a:ext cx="2820838" cy="1155939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D8196-562F-8748-9C5B-633488DF18D8}"/>
              </a:ext>
            </a:extLst>
          </p:cNvPr>
          <p:cNvSpPr/>
          <p:nvPr/>
        </p:nvSpPr>
        <p:spPr>
          <a:xfrm>
            <a:off x="3482162" y="4636325"/>
            <a:ext cx="650226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8B496F95-4233-AE4A-8DC9-E8948C17C4DB}"/>
              </a:ext>
            </a:extLst>
          </p:cNvPr>
          <p:cNvSpPr/>
          <p:nvPr/>
        </p:nvSpPr>
        <p:spPr>
          <a:xfrm>
            <a:off x="3060865" y="1197428"/>
            <a:ext cx="4963884" cy="4463143"/>
          </a:xfrm>
          <a:prstGeom prst="donut">
            <a:avLst>
              <a:gd name="adj" fmla="val 1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E708E-609A-2147-A0B4-4C8762EC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87582" y="2590113"/>
            <a:ext cx="1230607" cy="16051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76F319-C9E1-E94F-8F03-2A8EB5B9FAD9}"/>
              </a:ext>
            </a:extLst>
          </p:cNvPr>
          <p:cNvSpPr/>
          <p:nvPr/>
        </p:nvSpPr>
        <p:spPr>
          <a:xfrm>
            <a:off x="4266656" y="999034"/>
            <a:ext cx="2552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19B1D-4C43-AB44-9BCD-8344660D9190}"/>
              </a:ext>
            </a:extLst>
          </p:cNvPr>
          <p:cNvSpPr/>
          <p:nvPr/>
        </p:nvSpPr>
        <p:spPr>
          <a:xfrm>
            <a:off x="8923427" y="2628753"/>
            <a:ext cx="207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supply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952D9-9599-E948-BA50-E60FFEEF7ADE}"/>
              </a:ext>
            </a:extLst>
          </p:cNvPr>
          <p:cNvSpPr/>
          <p:nvPr/>
        </p:nvSpPr>
        <p:spPr>
          <a:xfrm>
            <a:off x="4175239" y="4824679"/>
            <a:ext cx="268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planning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7040EC-2478-0143-BE7F-D6E27102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41192">
            <a:off x="2634721" y="3860752"/>
            <a:ext cx="1230607" cy="16051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2DB36C-BA72-9A41-A084-D2FBE5E2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71782">
            <a:off x="2511859" y="1779675"/>
            <a:ext cx="1230607" cy="16051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9923EAD-B721-0242-B01C-AC3479690A68}"/>
              </a:ext>
            </a:extLst>
          </p:cNvPr>
          <p:cNvSpPr/>
          <p:nvPr/>
        </p:nvSpPr>
        <p:spPr>
          <a:xfrm>
            <a:off x="756443" y="1326425"/>
            <a:ext cx="1595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3E477-2BAB-604A-8EEB-81EDB278C8B1}"/>
              </a:ext>
            </a:extLst>
          </p:cNvPr>
          <p:cNvSpPr/>
          <p:nvPr/>
        </p:nvSpPr>
        <p:spPr>
          <a:xfrm>
            <a:off x="352565" y="4544177"/>
            <a:ext cx="2297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88292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6E370E-E43B-D24F-893B-D7EF14C1361C}"/>
              </a:ext>
            </a:extLst>
          </p:cNvPr>
          <p:cNvSpPr/>
          <p:nvPr/>
        </p:nvSpPr>
        <p:spPr>
          <a:xfrm>
            <a:off x="286327" y="452582"/>
            <a:ext cx="11526732" cy="608414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03BE7-0C63-2E4B-BFAC-63DB6BBA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50" y="2079002"/>
            <a:ext cx="2895257" cy="2699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E57798-C831-1C49-BAA2-F8DCC32ADA26}"/>
              </a:ext>
            </a:extLst>
          </p:cNvPr>
          <p:cNvSpPr/>
          <p:nvPr/>
        </p:nvSpPr>
        <p:spPr>
          <a:xfrm>
            <a:off x="3166079" y="4566900"/>
            <a:ext cx="1353750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088EC-0CEE-7949-BE78-6AE66E32B9A6}"/>
              </a:ext>
            </a:extLst>
          </p:cNvPr>
          <p:cNvSpPr/>
          <p:nvPr/>
        </p:nvSpPr>
        <p:spPr>
          <a:xfrm>
            <a:off x="3394676" y="1841980"/>
            <a:ext cx="4091687" cy="58848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67E3DB74-DF1C-2445-93AA-6507EED7EB9F}"/>
              </a:ext>
            </a:extLst>
          </p:cNvPr>
          <p:cNvSpPr/>
          <p:nvPr/>
        </p:nvSpPr>
        <p:spPr>
          <a:xfrm>
            <a:off x="3842954" y="1841980"/>
            <a:ext cx="4091688" cy="3384106"/>
          </a:xfrm>
          <a:prstGeom prst="donut">
            <a:avLst>
              <a:gd name="adj" fmla="val 1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3E2B9-D08A-E141-9A58-CB0A974B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609003" y="3012374"/>
            <a:ext cx="805920" cy="1051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450FF1-511A-184B-B1A5-D2CA1EE011BA}"/>
              </a:ext>
            </a:extLst>
          </p:cNvPr>
          <p:cNvSpPr/>
          <p:nvPr/>
        </p:nvSpPr>
        <p:spPr>
          <a:xfrm>
            <a:off x="8138455" y="3057739"/>
            <a:ext cx="1301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supply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D5BA7-930B-D34B-BCBE-8993273A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41506">
            <a:off x="3507437" y="3699313"/>
            <a:ext cx="805920" cy="1051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09EE5-58A5-BE40-B2F6-A6F3AF39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46820">
            <a:off x="3675513" y="2141890"/>
            <a:ext cx="805920" cy="10511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15C964-DBD8-9A48-90B3-46C6089703B7}"/>
              </a:ext>
            </a:extLst>
          </p:cNvPr>
          <p:cNvSpPr/>
          <p:nvPr/>
        </p:nvSpPr>
        <p:spPr>
          <a:xfrm>
            <a:off x="2448576" y="2152555"/>
            <a:ext cx="14350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EBBDE-C742-694A-97CB-54B949413042}"/>
              </a:ext>
            </a:extLst>
          </p:cNvPr>
          <p:cNvSpPr/>
          <p:nvPr/>
        </p:nvSpPr>
        <p:spPr>
          <a:xfrm>
            <a:off x="2448576" y="4090030"/>
            <a:ext cx="14350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1600C-41A3-8945-97DC-B6BD3AEB9544}"/>
              </a:ext>
            </a:extLst>
          </p:cNvPr>
          <p:cNvSpPr txBox="1"/>
          <p:nvPr/>
        </p:nvSpPr>
        <p:spPr>
          <a:xfrm>
            <a:off x="8537563" y="5047665"/>
            <a:ext cx="3039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ID 84623825 © </a:t>
            </a:r>
            <a:r>
              <a:rPr lang="en-US" sz="800" dirty="0" err="1"/>
              <a:t>Denisismagilov</a:t>
            </a:r>
            <a:r>
              <a:rPr lang="en-US" sz="800" dirty="0"/>
              <a:t> | </a:t>
            </a:r>
            <a:r>
              <a:rPr lang="en-US" sz="800" dirty="0" err="1"/>
              <a:t>Dreamstime.com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217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Northrop</dc:creator>
  <cp:lastModifiedBy>James Northrop</cp:lastModifiedBy>
  <cp:revision>7</cp:revision>
  <dcterms:created xsi:type="dcterms:W3CDTF">2019-05-13T09:17:18Z</dcterms:created>
  <dcterms:modified xsi:type="dcterms:W3CDTF">2019-05-14T12:25:04Z</dcterms:modified>
</cp:coreProperties>
</file>