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AAAF-EA95-1C42-8C40-32EB49F120E7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AAAF-EA95-1C42-8C40-32EB49F120E7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1AFF-7B62-EA4B-86E9-66B7DCAA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2169"/>
            <a:ext cx="9144000" cy="2387600"/>
          </a:xfrm>
        </p:spPr>
        <p:txBody>
          <a:bodyPr/>
          <a:lstStyle/>
          <a:p>
            <a:r>
              <a:rPr lang="en-US" dirty="0" smtClean="0"/>
              <a:t>HANDWRITTEN DIGIT RECOGINITION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by:- </a:t>
            </a:r>
            <a:r>
              <a:rPr lang="en-US" dirty="0" err="1" smtClean="0"/>
              <a:t>Prabhleen</a:t>
            </a:r>
            <a:r>
              <a:rPr lang="en-US" dirty="0" smtClean="0"/>
              <a:t> Kaur</a:t>
            </a:r>
          </a:p>
          <a:p>
            <a:r>
              <a:rPr lang="en-US" dirty="0" smtClean="0"/>
              <a:t>Net ID- jx3874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7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279"/>
            <a:ext cx="10515600" cy="4351338"/>
          </a:xfrm>
        </p:spPr>
        <p:txBody>
          <a:bodyPr/>
          <a:lstStyle/>
          <a:p>
            <a:r>
              <a:rPr lang="en-US" dirty="0" smtClean="0"/>
              <a:t>Handwritten digit recognition is Data Analysis on </a:t>
            </a:r>
            <a:r>
              <a:rPr lang="en-US" dirty="0" err="1" smtClean="0"/>
              <a:t>load_digits</a:t>
            </a:r>
            <a:r>
              <a:rPr lang="en-US" dirty="0" smtClean="0"/>
              <a:t> dataset of </a:t>
            </a:r>
            <a:r>
              <a:rPr lang="en-US" dirty="0" err="1" smtClean="0"/>
              <a:t>sklearn</a:t>
            </a:r>
            <a:r>
              <a:rPr lang="en-US" dirty="0" smtClean="0"/>
              <a:t> using Random Forest Classifier.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 helps us predict the digit in dataset.</a:t>
            </a:r>
            <a:endParaRPr lang="en-US" dirty="0" smtClean="0"/>
          </a:p>
          <a:p>
            <a:r>
              <a:rPr lang="en-US" dirty="0" smtClean="0"/>
              <a:t>Dataset made up of 8*8 images, each transformed into a feature vector of length 64.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0936"/>
              </p:ext>
            </p:extLst>
          </p:nvPr>
        </p:nvGraphicFramePr>
        <p:xfrm>
          <a:off x="1637956" y="3852791"/>
          <a:ext cx="8916088" cy="2155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8044"/>
                <a:gridCol w="4458044"/>
              </a:tblGrid>
              <a:tr h="34497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Classes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10 (0-9</a:t>
                      </a:r>
                      <a:r>
                        <a:rPr lang="en-US" baseline="0" dirty="0" smtClean="0">
                          <a:effectLst/>
                        </a:rPr>
                        <a:t> digits)</a:t>
                      </a:r>
                      <a:endParaRPr lang="en-US" dirty="0">
                        <a:effectLst/>
                      </a:endParaRPr>
                    </a:p>
                  </a:txBody>
                  <a:tcPr marL="31750" marR="50800" marT="6350" marB="6350" anchor="ctr"/>
                </a:tc>
              </a:tr>
              <a:tr h="473084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Samples per class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~180</a:t>
                      </a:r>
                    </a:p>
                  </a:txBody>
                  <a:tcPr marL="31750" marR="50800" marT="6350" marB="6350" anchor="ctr"/>
                </a:tc>
              </a:tr>
              <a:tr h="44572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Samples total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</a:rPr>
                        <a:t>1797</a:t>
                      </a:r>
                    </a:p>
                  </a:txBody>
                  <a:tcPr marL="31750" marR="50800" marT="6350" marB="6350" anchor="ctr"/>
                </a:tc>
              </a:tr>
              <a:tr h="44572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Dimensionality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64</a:t>
                      </a:r>
                    </a:p>
                  </a:txBody>
                  <a:tcPr marL="31750" marR="50800" marT="6350" marB="6350" anchor="ctr"/>
                </a:tc>
              </a:tr>
              <a:tr h="44572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Features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integers 0-16</a:t>
                      </a:r>
                    </a:p>
                  </a:txBody>
                  <a:tcPr marL="31750" marR="50800" marT="6350" marB="6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2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5846805" cy="5262563"/>
          </a:xfrm>
        </p:spPr>
        <p:txBody>
          <a:bodyPr/>
          <a:lstStyle/>
          <a:p>
            <a:r>
              <a:rPr lang="en-US" dirty="0" smtClean="0"/>
              <a:t>Pythons sees every single digit as a matrix of 8*8</a:t>
            </a:r>
            <a:endParaRPr lang="en-US" dirty="0"/>
          </a:p>
          <a:p>
            <a:r>
              <a:rPr lang="en-US" dirty="0" smtClean="0"/>
              <a:t>Example of digit 3 is shown with prediction, image and matrix.</a:t>
            </a:r>
          </a:p>
          <a:p>
            <a:r>
              <a:rPr lang="en-US" dirty="0" smtClean="0"/>
              <a:t>Each element represent the pixel of gray scale image</a:t>
            </a:r>
          </a:p>
          <a:p>
            <a:r>
              <a:rPr lang="en-US" dirty="0" smtClean="0"/>
              <a:t>Element of matrix varies from 0 to 255 indicating the colors (0 for white and 255 for black)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08" y="914400"/>
            <a:ext cx="4826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6" y="1550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First 25 digits in the dataset with predictions</a:t>
            </a:r>
            <a:endParaRPr lang="en-US" sz="3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6" y="1177122"/>
            <a:ext cx="5262927" cy="5307833"/>
          </a:xfrm>
        </p:spPr>
      </p:pic>
      <p:sp>
        <p:nvSpPr>
          <p:cNvPr id="5" name="TextBox 4"/>
          <p:cNvSpPr txBox="1"/>
          <p:nvPr/>
        </p:nvSpPr>
        <p:spPr>
          <a:xfrm>
            <a:off x="6734433" y="1707379"/>
            <a:ext cx="43248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First 25 digits in </a:t>
            </a:r>
            <a:r>
              <a:rPr lang="en-US" dirty="0" err="1" smtClean="0"/>
              <a:t>load_digits</a:t>
            </a:r>
            <a:r>
              <a:rPr lang="en-US" dirty="0" smtClean="0"/>
              <a:t> dataset where generated as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seen mostly all the digits are predicted correct.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Furthermore, calculating the prediction score using Random Tree Classifier.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Prediction score can be calculated </a:t>
            </a:r>
            <a:r>
              <a:rPr lang="en-US" dirty="0" err="1" smtClean="0"/>
              <a:t>analysing</a:t>
            </a:r>
            <a:r>
              <a:rPr lang="en-US" dirty="0" smtClean="0"/>
              <a:t> </a:t>
            </a:r>
            <a:r>
              <a:rPr lang="en-US" dirty="0" err="1" smtClean="0"/>
              <a:t>validation_images</a:t>
            </a:r>
            <a:r>
              <a:rPr lang="en-US" dirty="0" smtClean="0"/>
              <a:t>, </a:t>
            </a:r>
            <a:r>
              <a:rPr lang="en-US" dirty="0" err="1" smtClean="0"/>
              <a:t>validation_target</a:t>
            </a:r>
            <a:r>
              <a:rPr lang="en-US" dirty="0" smtClean="0"/>
              <a:t> arguments.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Validation_images</a:t>
            </a:r>
            <a:r>
              <a:rPr lang="en-US" dirty="0" smtClean="0"/>
              <a:t> means the images of human </a:t>
            </a:r>
            <a:r>
              <a:rPr lang="en-US" dirty="0" err="1" smtClean="0"/>
              <a:t>handwritting</a:t>
            </a:r>
            <a:r>
              <a:rPr lang="en-US" dirty="0" smtClean="0"/>
              <a:t> and </a:t>
            </a:r>
            <a:r>
              <a:rPr lang="en-US" dirty="0" err="1" smtClean="0"/>
              <a:t>Validation_target</a:t>
            </a:r>
            <a:r>
              <a:rPr lang="en-US" dirty="0" smtClean="0"/>
              <a:t> are the pre-determined numbers.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Score by Random Tree Classifier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735377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 (0-9)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90.47%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88.53%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89.36%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86.58%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86.93%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88.18%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88.11%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89.85%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86.51%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86.51%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1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Apart from that, the total number of digits calculated are 1797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decision trees generated for each digit to represent the learned function.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19" y="2225932"/>
            <a:ext cx="4339281" cy="8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analysis every single digit in the dataset and predicts the digit</a:t>
            </a:r>
          </a:p>
          <a:p>
            <a:r>
              <a:rPr lang="en-US" dirty="0" smtClean="0"/>
              <a:t>Random Forest classifier is one of the most accurate learning algorithm available</a:t>
            </a:r>
          </a:p>
          <a:p>
            <a:r>
              <a:rPr lang="en-US" dirty="0" smtClean="0"/>
              <a:t>Overfitting is one problem of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138507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290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HANDWRITTEN DIGIT RECOGINITION</vt:lpstr>
      <vt:lpstr>INTRODUCTION</vt:lpstr>
      <vt:lpstr>PowerPoint Presentation</vt:lpstr>
      <vt:lpstr>First 25 digits in the dataset with predictions</vt:lpstr>
      <vt:lpstr>Prediction Score by Random Tree Classifier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RECOGINITION</dc:title>
  <dc:creator>Penny Marwa</dc:creator>
  <cp:lastModifiedBy>Penny Marwa</cp:lastModifiedBy>
  <cp:revision>24</cp:revision>
  <dcterms:created xsi:type="dcterms:W3CDTF">2017-06-07T06:26:18Z</dcterms:created>
  <dcterms:modified xsi:type="dcterms:W3CDTF">2017-06-07T11:36:16Z</dcterms:modified>
</cp:coreProperties>
</file>