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39EFB22-66AF-4490-A612-C50BFC40204E}"/>
              </a:ext>
            </a:extLst>
          </p:cNvPr>
          <p:cNvGrpSpPr/>
          <p:nvPr/>
        </p:nvGrpSpPr>
        <p:grpSpPr>
          <a:xfrm>
            <a:off x="7207542" y="2305575"/>
            <a:ext cx="3078760" cy="1820411"/>
            <a:chOff x="7341766" y="2601985"/>
            <a:chExt cx="3078760" cy="182041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660D-D693-4F96-B8CD-2AD4EAFD29FD}"/>
                </a:ext>
              </a:extLst>
            </p:cNvPr>
            <p:cNvSpPr/>
            <p:nvPr/>
          </p:nvSpPr>
          <p:spPr>
            <a:xfrm>
              <a:off x="7341766" y="2601985"/>
              <a:ext cx="3078760" cy="1820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Domain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87A72B-DC14-4CDE-820A-B9C831D239FD}"/>
                </a:ext>
              </a:extLst>
            </p:cNvPr>
            <p:cNvSpPr/>
            <p:nvPr/>
          </p:nvSpPr>
          <p:spPr>
            <a:xfrm>
              <a:off x="7719271" y="3145872"/>
              <a:ext cx="2323750" cy="4362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Entities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37A574-A761-4318-A5F1-D31F38CF99CD}"/>
                </a:ext>
              </a:extLst>
            </p:cNvPr>
            <p:cNvSpPr/>
            <p:nvPr/>
          </p:nvSpPr>
          <p:spPr>
            <a:xfrm>
              <a:off x="7719271" y="3689759"/>
              <a:ext cx="2323750" cy="4362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80B3AF-A2D5-4CC7-9697-F3C85B9AF5AE}"/>
              </a:ext>
            </a:extLst>
          </p:cNvPr>
          <p:cNvGrpSpPr/>
          <p:nvPr/>
        </p:nvGrpSpPr>
        <p:grpSpPr>
          <a:xfrm>
            <a:off x="2617365" y="4099422"/>
            <a:ext cx="3078760" cy="1820411"/>
            <a:chOff x="3056388" y="4099422"/>
            <a:chExt cx="3078760" cy="182041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E835DC-FC1F-4222-BD44-939186D4C399}"/>
                </a:ext>
              </a:extLst>
            </p:cNvPr>
            <p:cNvSpPr/>
            <p:nvPr/>
          </p:nvSpPr>
          <p:spPr>
            <a:xfrm>
              <a:off x="3056388" y="4099422"/>
              <a:ext cx="3078760" cy="1820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Data Access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CBD0ACC-D62C-4B0E-B780-C61246E0EA40}"/>
                </a:ext>
              </a:extLst>
            </p:cNvPr>
            <p:cNvSpPr/>
            <p:nvPr/>
          </p:nvSpPr>
          <p:spPr>
            <a:xfrm>
              <a:off x="3394745" y="4727404"/>
              <a:ext cx="2323750" cy="4362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Repository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CF1130-6418-4FA7-ABD6-2D935453F3D2}"/>
                </a:ext>
              </a:extLst>
            </p:cNvPr>
            <p:cNvSpPr/>
            <p:nvPr/>
          </p:nvSpPr>
          <p:spPr>
            <a:xfrm>
              <a:off x="3394745" y="5327216"/>
              <a:ext cx="2323750" cy="4362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InMemoryRepository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9E411A-98E4-42FA-B250-1DFE02BC5153}"/>
              </a:ext>
            </a:extLst>
          </p:cNvPr>
          <p:cNvGrpSpPr/>
          <p:nvPr/>
        </p:nvGrpSpPr>
        <p:grpSpPr>
          <a:xfrm>
            <a:off x="2617365" y="757599"/>
            <a:ext cx="3078760" cy="1820411"/>
            <a:chOff x="2810312" y="1392572"/>
            <a:chExt cx="3078760" cy="18204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57BA48-9C96-4795-BD34-A443057DAA1B}"/>
                </a:ext>
              </a:extLst>
            </p:cNvPr>
            <p:cNvSpPr/>
            <p:nvPr/>
          </p:nvSpPr>
          <p:spPr>
            <a:xfrm>
              <a:off x="2810312" y="1392572"/>
              <a:ext cx="3078760" cy="1820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85B42C-0BA3-44D3-971D-E34DA40F7133}"/>
                </a:ext>
              </a:extLst>
            </p:cNvPr>
            <p:cNvSpPr/>
            <p:nvPr/>
          </p:nvSpPr>
          <p:spPr>
            <a:xfrm>
              <a:off x="3233258" y="2480552"/>
              <a:ext cx="2323750" cy="4362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Controllers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35239D3-4DDE-4ED6-B524-3EC9534D482D}"/>
                </a:ext>
              </a:extLst>
            </p:cNvPr>
            <p:cNvSpPr/>
            <p:nvPr/>
          </p:nvSpPr>
          <p:spPr>
            <a:xfrm>
              <a:off x="3233258" y="1880740"/>
              <a:ext cx="2323750" cy="4362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Razor Pages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7C26CF-CE04-49E5-ADCF-6090D4567A25}"/>
              </a:ext>
            </a:extLst>
          </p:cNvPr>
          <p:cNvCxnSpPr>
            <a:endCxn id="5" idx="0"/>
          </p:cNvCxnSpPr>
          <p:nvPr/>
        </p:nvCxnSpPr>
        <p:spPr>
          <a:xfrm>
            <a:off x="5754848" y="1681994"/>
            <a:ext cx="2992074" cy="623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064876-C391-4D22-9A92-88EE7E9A0801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5696125" y="4125986"/>
            <a:ext cx="3050797" cy="883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8D1BA8-4554-4CC5-A3BF-B1D39B493BC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156745" y="2578010"/>
            <a:ext cx="0" cy="152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955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Pensado</dc:creator>
  <cp:lastModifiedBy>Armando Pensado</cp:lastModifiedBy>
  <cp:revision>1</cp:revision>
  <dcterms:created xsi:type="dcterms:W3CDTF">2019-10-01T02:56:12Z</dcterms:created>
  <dcterms:modified xsi:type="dcterms:W3CDTF">2019-10-01T03:03:01Z</dcterms:modified>
</cp:coreProperties>
</file>