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0"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0" d="100"/>
          <a:sy n="110"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127429F-CE54-4972-9FC4-63F0962BC22C}" type="datetimeFigureOut">
              <a:rPr lang="en-US" smtClean="0"/>
              <a:t>10/7/2018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168795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27429F-CE54-4972-9FC4-63F0962BC22C}"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3116148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27429F-CE54-4972-9FC4-63F0962BC22C}"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360439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27429F-CE54-4972-9FC4-63F0962BC22C}"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7B89C-EE65-4717-A96D-70060FF311B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262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27429F-CE54-4972-9FC4-63F0962BC22C}"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4263306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127429F-CE54-4972-9FC4-63F0962BC22C}" type="datetimeFigureOut">
              <a:rPr lang="en-US" smtClean="0"/>
              <a:t>10/7/2018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2146000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127429F-CE54-4972-9FC4-63F0962BC22C}" type="datetimeFigureOut">
              <a:rPr lang="en-US" smtClean="0"/>
              <a:t>10/7/2018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352902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7429F-CE54-4972-9FC4-63F0962BC22C}"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625899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7429F-CE54-4972-9FC4-63F0962BC22C}"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145633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7429F-CE54-4972-9FC4-63F0962BC22C}"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68435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27429F-CE54-4972-9FC4-63F0962BC22C}"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283791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7429F-CE54-4972-9FC4-63F0962BC22C}"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354114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429F-CE54-4972-9FC4-63F0962BC22C}" type="datetimeFigureOut">
              <a:rPr lang="en-US" smtClean="0"/>
              <a:t>10/7/2018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402089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27429F-CE54-4972-9FC4-63F0962BC22C}" type="datetimeFigureOut">
              <a:rPr lang="en-US" smtClean="0"/>
              <a:t>10/7/2018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198497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7429F-CE54-4972-9FC4-63F0962BC22C}" type="datetimeFigureOut">
              <a:rPr lang="en-US" smtClean="0"/>
              <a:t>10/7/2018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307006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27429F-CE54-4972-9FC4-63F0962BC22C}"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498807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27429F-CE54-4972-9FC4-63F0962BC22C}"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7B89C-EE65-4717-A96D-70060FF311BC}" type="slidenum">
              <a:rPr lang="en-US" smtClean="0"/>
              <a:t>‹#›</a:t>
            </a:fld>
            <a:endParaRPr lang="en-US"/>
          </a:p>
        </p:txBody>
      </p:sp>
    </p:spTree>
    <p:extLst>
      <p:ext uri="{BB962C8B-B14F-4D97-AF65-F5344CB8AC3E}">
        <p14:creationId xmlns:p14="http://schemas.microsoft.com/office/powerpoint/2010/main" val="257149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27429F-CE54-4972-9FC4-63F0962BC22C}" type="datetimeFigureOut">
              <a:rPr lang="en-US" smtClean="0"/>
              <a:t>10/7/2018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07B89C-EE65-4717-A96D-70060FF311BC}" type="slidenum">
              <a:rPr lang="en-US" smtClean="0"/>
              <a:t>‹#›</a:t>
            </a:fld>
            <a:endParaRPr lang="en-US"/>
          </a:p>
        </p:txBody>
      </p:sp>
    </p:spTree>
    <p:extLst>
      <p:ext uri="{BB962C8B-B14F-4D97-AF65-F5344CB8AC3E}">
        <p14:creationId xmlns:p14="http://schemas.microsoft.com/office/powerpoint/2010/main" val="9239054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pmjs.com/package/node-spotify-api" TargetMode="External"/><Relationship Id="rId2" Type="http://schemas.openxmlformats.org/officeDocument/2006/relationships/hyperlink" Target="http://www.artists.bandsintown.com/bandsintown-api" TargetMode="External"/><Relationship Id="rId1" Type="http://schemas.openxmlformats.org/officeDocument/2006/relationships/slideLayout" Target="../slideLayouts/slideLayout2.xml"/><Relationship Id="rId4" Type="http://schemas.openxmlformats.org/officeDocument/2006/relationships/hyperlink" Target="http://www.omdbapi.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pmjs.com/package/doten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D8C3-0D70-4EE5-AFD0-C9A52F2A2B66}"/>
              </a:ext>
            </a:extLst>
          </p:cNvPr>
          <p:cNvSpPr>
            <a:spLocks noGrp="1"/>
          </p:cNvSpPr>
          <p:nvPr>
            <p:ph type="ctrTitle"/>
          </p:nvPr>
        </p:nvSpPr>
        <p:spPr/>
        <p:txBody>
          <a:bodyPr/>
          <a:lstStyle/>
          <a:p>
            <a:r>
              <a:rPr lang="en-US" dirty="0"/>
              <a:t>LIRI Bot Project</a:t>
            </a:r>
          </a:p>
        </p:txBody>
      </p:sp>
      <p:sp>
        <p:nvSpPr>
          <p:cNvPr id="3" name="Subtitle 2">
            <a:extLst>
              <a:ext uri="{FF2B5EF4-FFF2-40B4-BE49-F238E27FC236}">
                <a16:creationId xmlns:a16="http://schemas.microsoft.com/office/drawing/2014/main" id="{D0FF8DB1-5727-4FC5-A2EE-2C8B217623F6}"/>
              </a:ext>
            </a:extLst>
          </p:cNvPr>
          <p:cNvSpPr>
            <a:spLocks noGrp="1"/>
          </p:cNvSpPr>
          <p:nvPr>
            <p:ph type="subTitle" idx="1"/>
          </p:nvPr>
        </p:nvSpPr>
        <p:spPr/>
        <p:txBody>
          <a:bodyPr/>
          <a:lstStyle/>
          <a:p>
            <a:r>
              <a:rPr lang="en-US" dirty="0"/>
              <a:t>Interpretation and recognition interface</a:t>
            </a:r>
          </a:p>
          <a:p>
            <a:r>
              <a:rPr lang="en-US" dirty="0"/>
              <a:t>Homework assignment (UCI)</a:t>
            </a:r>
          </a:p>
        </p:txBody>
      </p:sp>
      <p:pic>
        <p:nvPicPr>
          <p:cNvPr id="4" name="Picture 4" descr="j0234687">
            <a:extLst>
              <a:ext uri="{FF2B5EF4-FFF2-40B4-BE49-F238E27FC236}">
                <a16:creationId xmlns:a16="http://schemas.microsoft.com/office/drawing/2014/main" id="{138D4FE7-9DE9-40B0-ACBD-87F8719253B5}"/>
              </a:ext>
            </a:extLst>
          </p:cNvPr>
          <p:cNvPicPr>
            <a:picLocks noChangeAspect="1" noChangeArrowheads="1" noCrop="1"/>
          </p:cNvPicPr>
          <p:nvPr/>
        </p:nvPicPr>
        <p:blipFill>
          <a:blip r:embed="rId2"/>
          <a:srcRect/>
          <a:stretch>
            <a:fillRect/>
          </a:stretch>
        </p:blipFill>
        <p:spPr bwMode="auto">
          <a:xfrm>
            <a:off x="7206448" y="5494780"/>
            <a:ext cx="817646" cy="481714"/>
          </a:xfrm>
          <a:prstGeom prst="rect">
            <a:avLst/>
          </a:prstGeom>
          <a:noFill/>
        </p:spPr>
      </p:pic>
      <p:sp>
        <p:nvSpPr>
          <p:cNvPr id="5" name="Rectangle 4">
            <a:extLst>
              <a:ext uri="{FF2B5EF4-FFF2-40B4-BE49-F238E27FC236}">
                <a16:creationId xmlns:a16="http://schemas.microsoft.com/office/drawing/2014/main" id="{2697D45B-A7DF-48B5-9F7B-E62EDDB5112E}"/>
              </a:ext>
            </a:extLst>
          </p:cNvPr>
          <p:cNvSpPr/>
          <p:nvPr/>
        </p:nvSpPr>
        <p:spPr>
          <a:xfrm>
            <a:off x="8124548" y="5467871"/>
            <a:ext cx="2209800" cy="535531"/>
          </a:xfrm>
          <a:prstGeom prst="rect">
            <a:avLst/>
          </a:prstGeom>
        </p:spPr>
        <p:txBody>
          <a:bodyPr wrap="square">
            <a:spAutoFit/>
          </a:bodyPr>
          <a:lstStyle/>
          <a:p>
            <a:pPr>
              <a:lnSpc>
                <a:spcPct val="90000"/>
              </a:lnSpc>
            </a:pPr>
            <a:r>
              <a:rPr lang="en-US" b="1" dirty="0">
                <a:solidFill>
                  <a:srgbClr val="0070C0"/>
                </a:solidFill>
                <a:latin typeface="Arial" charset="0"/>
              </a:rPr>
              <a:t>Armando Pensado</a:t>
            </a:r>
          </a:p>
          <a:p>
            <a:pPr>
              <a:lnSpc>
                <a:spcPct val="90000"/>
              </a:lnSpc>
            </a:pPr>
            <a:r>
              <a:rPr lang="en-US" sz="1400" b="1" dirty="0">
                <a:latin typeface="Arial" charset="0"/>
              </a:rPr>
              <a:t>October 2018</a:t>
            </a:r>
          </a:p>
        </p:txBody>
      </p:sp>
    </p:spTree>
    <p:extLst>
      <p:ext uri="{BB962C8B-B14F-4D97-AF65-F5344CB8AC3E}">
        <p14:creationId xmlns:p14="http://schemas.microsoft.com/office/powerpoint/2010/main" val="316640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FA70-20E4-45BD-A296-0A3FD78D215B}"/>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E7DC95F3-742E-46D4-A25D-A4B20CA2F0AD}"/>
              </a:ext>
            </a:extLst>
          </p:cNvPr>
          <p:cNvSpPr>
            <a:spLocks noGrp="1"/>
          </p:cNvSpPr>
          <p:nvPr>
            <p:ph idx="1"/>
          </p:nvPr>
        </p:nvSpPr>
        <p:spPr/>
        <p:txBody>
          <a:bodyPr/>
          <a:lstStyle/>
          <a:p>
            <a:r>
              <a:rPr lang="en-US" dirty="0"/>
              <a:t>LIRI Bot is an application made based on NodeJS.</a:t>
            </a:r>
          </a:p>
          <a:p>
            <a:r>
              <a:rPr lang="en-US" dirty="0"/>
              <a:t>It is not a Node server.</a:t>
            </a:r>
          </a:p>
          <a:p>
            <a:r>
              <a:rPr lang="en-US" dirty="0"/>
              <a:t>It is a processing infrastructure example.</a:t>
            </a:r>
          </a:p>
          <a:p>
            <a:r>
              <a:rPr lang="en-US" dirty="0"/>
              <a:t>Receives a command and a search-topic to retrieve data.</a:t>
            </a:r>
          </a:p>
          <a:p>
            <a:r>
              <a:rPr lang="en-US" dirty="0"/>
              <a:t>Uses particular API to retrieve Concert, Music, and Movie data.</a:t>
            </a:r>
          </a:p>
          <a:p>
            <a:endParaRPr lang="en-US" dirty="0"/>
          </a:p>
        </p:txBody>
      </p:sp>
    </p:spTree>
    <p:extLst>
      <p:ext uri="{BB962C8B-B14F-4D97-AF65-F5344CB8AC3E}">
        <p14:creationId xmlns:p14="http://schemas.microsoft.com/office/powerpoint/2010/main" val="229116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C4DA-DEF5-4033-9588-E462179130D4}"/>
              </a:ext>
            </a:extLst>
          </p:cNvPr>
          <p:cNvSpPr>
            <a:spLocks noGrp="1"/>
          </p:cNvSpPr>
          <p:nvPr>
            <p:ph type="title"/>
          </p:nvPr>
        </p:nvSpPr>
        <p:spPr/>
        <p:txBody>
          <a:bodyPr/>
          <a:lstStyle/>
          <a:p>
            <a:r>
              <a:rPr lang="en-US" dirty="0"/>
              <a:t>How does it Works?</a:t>
            </a:r>
          </a:p>
        </p:txBody>
      </p:sp>
      <p:sp>
        <p:nvSpPr>
          <p:cNvPr id="3" name="Content Placeholder 2">
            <a:extLst>
              <a:ext uri="{FF2B5EF4-FFF2-40B4-BE49-F238E27FC236}">
                <a16:creationId xmlns:a16="http://schemas.microsoft.com/office/drawing/2014/main" id="{67BB7749-DCD1-403C-9A76-511D26DCC591}"/>
              </a:ext>
            </a:extLst>
          </p:cNvPr>
          <p:cNvSpPr>
            <a:spLocks noGrp="1"/>
          </p:cNvSpPr>
          <p:nvPr>
            <p:ph idx="1"/>
          </p:nvPr>
        </p:nvSpPr>
        <p:spPr/>
        <p:txBody>
          <a:bodyPr/>
          <a:lstStyle/>
          <a:p>
            <a:r>
              <a:rPr lang="en-US" dirty="0"/>
              <a:t>The application offer four commands.</a:t>
            </a:r>
          </a:p>
          <a:p>
            <a:r>
              <a:rPr lang="en-US" b="1" dirty="0">
                <a:solidFill>
                  <a:srgbClr val="FFFF00"/>
                </a:solidFill>
              </a:rPr>
              <a:t>concert-this “&lt;Artist/Band name&gt;” </a:t>
            </a:r>
            <a:r>
              <a:rPr lang="en-US" dirty="0"/>
              <a:t>will retrieve concert venues’</a:t>
            </a:r>
          </a:p>
          <a:p>
            <a:r>
              <a:rPr lang="en-US" b="1" dirty="0" err="1">
                <a:solidFill>
                  <a:srgbClr val="FFFF00"/>
                </a:solidFill>
              </a:rPr>
              <a:t>spotify</a:t>
            </a:r>
            <a:r>
              <a:rPr lang="en-US" b="1" dirty="0">
                <a:solidFill>
                  <a:srgbClr val="FFFF00"/>
                </a:solidFill>
              </a:rPr>
              <a:t>-this-song “&lt;song-name&gt;” </a:t>
            </a:r>
            <a:r>
              <a:rPr lang="en-US" dirty="0"/>
              <a:t>will retrieve song information.</a:t>
            </a:r>
          </a:p>
          <a:p>
            <a:r>
              <a:rPr lang="en-US" b="1" dirty="0">
                <a:solidFill>
                  <a:srgbClr val="FFFF00"/>
                </a:solidFill>
              </a:rPr>
              <a:t>movie-this “&lt;movie-name&gt;”</a:t>
            </a:r>
            <a:r>
              <a:rPr lang="en-US" b="1" dirty="0"/>
              <a:t>  </a:t>
            </a:r>
            <a:r>
              <a:rPr lang="en-US" dirty="0"/>
              <a:t>will retrieve movie information.</a:t>
            </a:r>
          </a:p>
          <a:p>
            <a:r>
              <a:rPr lang="en-US" b="1" dirty="0">
                <a:solidFill>
                  <a:srgbClr val="FFFF00"/>
                </a:solidFill>
              </a:rPr>
              <a:t>do-what-it-says</a:t>
            </a:r>
            <a:r>
              <a:rPr lang="en-US" dirty="0"/>
              <a:t> will read the command from a “random.txt” file and execute the application.</a:t>
            </a:r>
          </a:p>
        </p:txBody>
      </p:sp>
    </p:spTree>
    <p:extLst>
      <p:ext uri="{BB962C8B-B14F-4D97-AF65-F5344CB8AC3E}">
        <p14:creationId xmlns:p14="http://schemas.microsoft.com/office/powerpoint/2010/main" val="349270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C5F5-9994-4957-966B-AA5F49019ABB}"/>
              </a:ext>
            </a:extLst>
          </p:cNvPr>
          <p:cNvSpPr>
            <a:spLocks noGrp="1"/>
          </p:cNvSpPr>
          <p:nvPr>
            <p:ph type="title"/>
          </p:nvPr>
        </p:nvSpPr>
        <p:spPr/>
        <p:txBody>
          <a:bodyPr/>
          <a:lstStyle/>
          <a:p>
            <a:r>
              <a:rPr lang="en-US" dirty="0"/>
              <a:t>Commands and API</a:t>
            </a:r>
          </a:p>
        </p:txBody>
      </p:sp>
      <p:sp>
        <p:nvSpPr>
          <p:cNvPr id="3" name="Content Placeholder 2">
            <a:extLst>
              <a:ext uri="{FF2B5EF4-FFF2-40B4-BE49-F238E27FC236}">
                <a16:creationId xmlns:a16="http://schemas.microsoft.com/office/drawing/2014/main" id="{6BA572FD-544D-449D-B261-CD33FBD1789A}"/>
              </a:ext>
            </a:extLst>
          </p:cNvPr>
          <p:cNvSpPr>
            <a:spLocks noGrp="1"/>
          </p:cNvSpPr>
          <p:nvPr>
            <p:ph idx="1"/>
          </p:nvPr>
        </p:nvSpPr>
        <p:spPr/>
        <p:txBody>
          <a:bodyPr/>
          <a:lstStyle/>
          <a:p>
            <a:r>
              <a:rPr lang="en-US" b="1" dirty="0">
                <a:solidFill>
                  <a:srgbClr val="FFFF00"/>
                </a:solidFill>
              </a:rPr>
              <a:t>concert-this</a:t>
            </a:r>
            <a:r>
              <a:rPr lang="en-US" dirty="0"/>
              <a:t> command will use the Bands In Town API (</a:t>
            </a:r>
            <a:r>
              <a:rPr lang="en-US" dirty="0">
                <a:hlinkClick r:id="rId2"/>
              </a:rPr>
              <a:t>http://www.artists.bandsintown.com/bandsintown-api</a:t>
            </a:r>
            <a:r>
              <a:rPr lang="en-US" dirty="0"/>
              <a:t>)</a:t>
            </a:r>
          </a:p>
          <a:p>
            <a:r>
              <a:rPr lang="en-US" b="1" dirty="0" err="1">
                <a:solidFill>
                  <a:srgbClr val="FFFF00"/>
                </a:solidFill>
              </a:rPr>
              <a:t>spotify</a:t>
            </a:r>
            <a:r>
              <a:rPr lang="en-US" b="1" dirty="0">
                <a:solidFill>
                  <a:srgbClr val="FFFF00"/>
                </a:solidFill>
              </a:rPr>
              <a:t>-this-song</a:t>
            </a:r>
            <a:r>
              <a:rPr lang="en-US" dirty="0"/>
              <a:t> command will use Node-Spotify-API (</a:t>
            </a:r>
            <a:r>
              <a:rPr lang="en-US" dirty="0">
                <a:hlinkClick r:id="rId3"/>
              </a:rPr>
              <a:t>https://www.npmjs.com/package/node-spotify-api</a:t>
            </a:r>
            <a:r>
              <a:rPr lang="en-US" dirty="0"/>
              <a:t>)</a:t>
            </a:r>
          </a:p>
          <a:p>
            <a:r>
              <a:rPr lang="nl-NL" b="1" dirty="0">
                <a:solidFill>
                  <a:srgbClr val="FFFF00"/>
                </a:solidFill>
              </a:rPr>
              <a:t>movie-this</a:t>
            </a:r>
            <a:r>
              <a:rPr lang="nl-NL" dirty="0"/>
              <a:t> command will use the OMDB API (</a:t>
            </a:r>
            <a:r>
              <a:rPr lang="nl-NL" dirty="0">
                <a:hlinkClick r:id="rId4"/>
              </a:rPr>
              <a:t>http://www.omdbapi.com</a:t>
            </a:r>
            <a:r>
              <a:rPr lang="nl-NL" dirty="0"/>
              <a:t>)</a:t>
            </a:r>
          </a:p>
          <a:p>
            <a:endParaRPr lang="en-US" dirty="0"/>
          </a:p>
          <a:p>
            <a:endParaRPr lang="en-US" dirty="0"/>
          </a:p>
        </p:txBody>
      </p:sp>
    </p:spTree>
    <p:extLst>
      <p:ext uri="{BB962C8B-B14F-4D97-AF65-F5344CB8AC3E}">
        <p14:creationId xmlns:p14="http://schemas.microsoft.com/office/powerpoint/2010/main" val="369094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04AD-EBF2-4C70-B3C9-69FEB2CBE8DD}"/>
              </a:ext>
            </a:extLst>
          </p:cNvPr>
          <p:cNvSpPr>
            <a:spLocks noGrp="1"/>
          </p:cNvSpPr>
          <p:nvPr>
            <p:ph type="title"/>
          </p:nvPr>
        </p:nvSpPr>
        <p:spPr/>
        <p:txBody>
          <a:bodyPr/>
          <a:lstStyle/>
          <a:p>
            <a:r>
              <a:rPr lang="en-US" dirty="0"/>
              <a:t>Who can benefit from the application</a:t>
            </a:r>
          </a:p>
        </p:txBody>
      </p:sp>
      <p:sp>
        <p:nvSpPr>
          <p:cNvPr id="3" name="Content Placeholder 2">
            <a:extLst>
              <a:ext uri="{FF2B5EF4-FFF2-40B4-BE49-F238E27FC236}">
                <a16:creationId xmlns:a16="http://schemas.microsoft.com/office/drawing/2014/main" id="{2887E411-EB61-41C6-9738-21C0C5B83402}"/>
              </a:ext>
            </a:extLst>
          </p:cNvPr>
          <p:cNvSpPr>
            <a:spLocks noGrp="1"/>
          </p:cNvSpPr>
          <p:nvPr>
            <p:ph idx="1"/>
          </p:nvPr>
        </p:nvSpPr>
        <p:spPr/>
        <p:txBody>
          <a:bodyPr/>
          <a:lstStyle/>
          <a:p>
            <a:r>
              <a:rPr lang="en-US" dirty="0"/>
              <a:t>This application is beneficial for NodeJS developer, providing sample programming structures using JavaScript, external API, external modules like ‘request’, ’moment’, and ‘fs’ (File System). It also offer an example from hiding user keys for the APIs, using a ‘.env’ file. </a:t>
            </a:r>
          </a:p>
        </p:txBody>
      </p:sp>
    </p:spTree>
    <p:extLst>
      <p:ext uri="{BB962C8B-B14F-4D97-AF65-F5344CB8AC3E}">
        <p14:creationId xmlns:p14="http://schemas.microsoft.com/office/powerpoint/2010/main" val="35955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8214-CEA3-4381-A64F-F081B90085C6}"/>
              </a:ext>
            </a:extLst>
          </p:cNvPr>
          <p:cNvSpPr>
            <a:spLocks noGrp="1"/>
          </p:cNvSpPr>
          <p:nvPr>
            <p:ph type="title"/>
          </p:nvPr>
        </p:nvSpPr>
        <p:spPr/>
        <p:txBody>
          <a:bodyPr/>
          <a:lstStyle/>
          <a:p>
            <a:r>
              <a:rPr lang="en-US" dirty="0"/>
              <a:t>How to get started</a:t>
            </a:r>
          </a:p>
        </p:txBody>
      </p:sp>
      <p:sp>
        <p:nvSpPr>
          <p:cNvPr id="3" name="Content Placeholder 2">
            <a:extLst>
              <a:ext uri="{FF2B5EF4-FFF2-40B4-BE49-F238E27FC236}">
                <a16:creationId xmlns:a16="http://schemas.microsoft.com/office/drawing/2014/main" id="{80F0C245-EB7E-4C18-B48A-9D1BB68EEAB3}"/>
              </a:ext>
            </a:extLst>
          </p:cNvPr>
          <p:cNvSpPr>
            <a:spLocks noGrp="1"/>
          </p:cNvSpPr>
          <p:nvPr>
            <p:ph idx="1"/>
          </p:nvPr>
        </p:nvSpPr>
        <p:spPr/>
        <p:txBody>
          <a:bodyPr/>
          <a:lstStyle/>
          <a:p>
            <a:r>
              <a:rPr lang="en-US" dirty="0"/>
              <a:t>Install NodeJS</a:t>
            </a:r>
          </a:p>
          <a:p>
            <a:r>
              <a:rPr lang="en-US" dirty="0"/>
              <a:t>Fork or Clone the project</a:t>
            </a:r>
          </a:p>
          <a:p>
            <a:r>
              <a:rPr lang="en-US" dirty="0"/>
              <a:t>Make a “.</a:t>
            </a:r>
            <a:r>
              <a:rPr lang="en-US" dirty="0" err="1"/>
              <a:t>gitignore</a:t>
            </a:r>
            <a:r>
              <a:rPr lang="en-US" dirty="0"/>
              <a:t>” file</a:t>
            </a:r>
          </a:p>
          <a:p>
            <a:r>
              <a:rPr lang="en-US" dirty="0"/>
              <a:t>Create a “.env” file to hold Spotify API keys</a:t>
            </a:r>
          </a:p>
          <a:p>
            <a:r>
              <a:rPr lang="en-US" dirty="0"/>
              <a:t>Install all dependencies using “node i” command</a:t>
            </a:r>
          </a:p>
          <a:p>
            <a:endParaRPr lang="en-US" dirty="0"/>
          </a:p>
        </p:txBody>
      </p:sp>
    </p:spTree>
    <p:extLst>
      <p:ext uri="{BB962C8B-B14F-4D97-AF65-F5344CB8AC3E}">
        <p14:creationId xmlns:p14="http://schemas.microsoft.com/office/powerpoint/2010/main" val="186675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8E8D-3D76-4710-AC1A-C7AFD985D13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9D73AC9-3D2A-40F0-9CE4-60D02F4258C6}"/>
              </a:ext>
            </a:extLst>
          </p:cNvPr>
          <p:cNvSpPr>
            <a:spLocks noGrp="1"/>
          </p:cNvSpPr>
          <p:nvPr>
            <p:ph idx="1"/>
          </p:nvPr>
        </p:nvSpPr>
        <p:spPr/>
        <p:txBody>
          <a:bodyPr>
            <a:normAutofit fontScale="92500" lnSpcReduction="10000"/>
          </a:bodyPr>
          <a:lstStyle/>
          <a:p>
            <a:pPr lvl="0"/>
            <a:r>
              <a:rPr lang="es-MX" dirty="0" err="1"/>
              <a:t>NodeJs</a:t>
            </a:r>
            <a:r>
              <a:rPr lang="es-MX" dirty="0"/>
              <a:t>  : https://nodejs.org/en/</a:t>
            </a:r>
            <a:endParaRPr lang="en-US" dirty="0"/>
          </a:p>
          <a:p>
            <a:pPr lvl="0"/>
            <a:r>
              <a:rPr lang="en-US" dirty="0"/>
              <a:t>Node-Spotify-API:  (https://www.npmjs.com/package/node-spotify-api)</a:t>
            </a:r>
          </a:p>
          <a:p>
            <a:pPr lvl="0"/>
            <a:r>
              <a:rPr lang="en-US" dirty="0"/>
              <a:t>OMDB API : (http://www.omdbapi.com)</a:t>
            </a:r>
          </a:p>
          <a:p>
            <a:pPr lvl="0"/>
            <a:r>
              <a:rPr lang="en-US" dirty="0"/>
              <a:t>Bands In Town API : (http://www.artists.bandsintown.com/bandsintown-api)</a:t>
            </a:r>
          </a:p>
          <a:p>
            <a:pPr lvl="0"/>
            <a:r>
              <a:rPr lang="en-US" dirty="0"/>
              <a:t>Request : (https://www.npmjs.com/package/request)</a:t>
            </a:r>
          </a:p>
          <a:p>
            <a:pPr lvl="0"/>
            <a:r>
              <a:rPr lang="en-US" dirty="0"/>
              <a:t>Moment : (https://www.npmjs.com/package/moment)</a:t>
            </a:r>
          </a:p>
          <a:p>
            <a:pPr lvl="0"/>
            <a:r>
              <a:rPr lang="es-MX" dirty="0" err="1"/>
              <a:t>DotEnv</a:t>
            </a:r>
            <a:r>
              <a:rPr lang="es-MX" dirty="0"/>
              <a:t> : (</a:t>
            </a:r>
            <a:r>
              <a:rPr lang="es-MX" u="sng" dirty="0">
                <a:hlinkClick r:id="rId2"/>
              </a:rPr>
              <a:t>https://www.npmjs.com/package/dotenv</a:t>
            </a:r>
            <a:r>
              <a:rPr lang="es-MX" dirty="0"/>
              <a:t>)</a:t>
            </a:r>
            <a:endParaRPr lang="en-US" dirty="0"/>
          </a:p>
          <a:p>
            <a:endParaRPr lang="en-US" dirty="0"/>
          </a:p>
        </p:txBody>
      </p:sp>
    </p:spTree>
    <p:extLst>
      <p:ext uri="{BB962C8B-B14F-4D97-AF65-F5344CB8AC3E}">
        <p14:creationId xmlns:p14="http://schemas.microsoft.com/office/powerpoint/2010/main" val="190478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j0234687">
            <a:extLst>
              <a:ext uri="{FF2B5EF4-FFF2-40B4-BE49-F238E27FC236}">
                <a16:creationId xmlns:a16="http://schemas.microsoft.com/office/drawing/2014/main" id="{25152643-5A7E-4F8B-A130-11C808EA02BD}"/>
              </a:ext>
            </a:extLst>
          </p:cNvPr>
          <p:cNvPicPr>
            <a:picLocks noChangeAspect="1" noChangeArrowheads="1" noCrop="1"/>
          </p:cNvPicPr>
          <p:nvPr/>
        </p:nvPicPr>
        <p:blipFill>
          <a:blip r:embed="rId2"/>
          <a:srcRect/>
          <a:stretch>
            <a:fillRect/>
          </a:stretch>
        </p:blipFill>
        <p:spPr bwMode="auto">
          <a:xfrm>
            <a:off x="3832933" y="523285"/>
            <a:ext cx="817646" cy="481714"/>
          </a:xfrm>
          <a:prstGeom prst="rect">
            <a:avLst/>
          </a:prstGeom>
          <a:noFill/>
        </p:spPr>
      </p:pic>
      <p:sp>
        <p:nvSpPr>
          <p:cNvPr id="6" name="Rectangle 5">
            <a:extLst>
              <a:ext uri="{FF2B5EF4-FFF2-40B4-BE49-F238E27FC236}">
                <a16:creationId xmlns:a16="http://schemas.microsoft.com/office/drawing/2014/main" id="{F475B46B-C458-4D27-9FE4-34D9CD229C3C}"/>
              </a:ext>
            </a:extLst>
          </p:cNvPr>
          <p:cNvSpPr/>
          <p:nvPr/>
        </p:nvSpPr>
        <p:spPr>
          <a:xfrm>
            <a:off x="4751033" y="496376"/>
            <a:ext cx="2209800" cy="535531"/>
          </a:xfrm>
          <a:prstGeom prst="rect">
            <a:avLst/>
          </a:prstGeom>
        </p:spPr>
        <p:txBody>
          <a:bodyPr wrap="square">
            <a:spAutoFit/>
          </a:bodyPr>
          <a:lstStyle/>
          <a:p>
            <a:pPr>
              <a:lnSpc>
                <a:spcPct val="90000"/>
              </a:lnSpc>
            </a:pPr>
            <a:r>
              <a:rPr lang="en-US" b="1" dirty="0">
                <a:solidFill>
                  <a:srgbClr val="0070C0"/>
                </a:solidFill>
                <a:latin typeface="Arial" charset="0"/>
              </a:rPr>
              <a:t>Armando Pensado</a:t>
            </a:r>
          </a:p>
          <a:p>
            <a:pPr>
              <a:lnSpc>
                <a:spcPct val="90000"/>
              </a:lnSpc>
            </a:pPr>
            <a:r>
              <a:rPr lang="en-US" sz="1400" b="1" dirty="0">
                <a:solidFill>
                  <a:srgbClr val="FFFF00"/>
                </a:solidFill>
                <a:latin typeface="Arial" charset="0"/>
              </a:rPr>
              <a:t>October 2018</a:t>
            </a:r>
          </a:p>
        </p:txBody>
      </p:sp>
    </p:spTree>
    <p:extLst>
      <p:ext uri="{BB962C8B-B14F-4D97-AF65-F5344CB8AC3E}">
        <p14:creationId xmlns:p14="http://schemas.microsoft.com/office/powerpoint/2010/main" val="3998848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89</TotalTime>
  <Words>384</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LIRI Bot Project</vt:lpstr>
      <vt:lpstr>Description</vt:lpstr>
      <vt:lpstr>How does it Works?</vt:lpstr>
      <vt:lpstr>Commands and API</vt:lpstr>
      <vt:lpstr>Who can benefit from the application</vt:lpstr>
      <vt:lpstr>How to get started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LIRI Bot Project</dc:title>
  <dc:creator>Armando Pensado</dc:creator>
  <cp:lastModifiedBy>Armando Pensado</cp:lastModifiedBy>
  <cp:revision>6</cp:revision>
  <dcterms:created xsi:type="dcterms:W3CDTF">2018-10-07T17:09:31Z</dcterms:created>
  <dcterms:modified xsi:type="dcterms:W3CDTF">2018-10-07T18:38:39Z</dcterms:modified>
</cp:coreProperties>
</file>