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</p:sldIdLst>
  <p:sldSz cx="360045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61" d="100"/>
          <a:sy n="61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78222"/>
            <a:ext cx="3060383" cy="2506427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781306"/>
            <a:ext cx="2700338" cy="1738167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073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34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83297"/>
            <a:ext cx="776347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83297"/>
            <a:ext cx="2284035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8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946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94831"/>
            <a:ext cx="3105388" cy="299471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817876"/>
            <a:ext cx="3105388" cy="157484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916484"/>
            <a:ext cx="1530191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916484"/>
            <a:ext cx="1530191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6949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299"/>
            <a:ext cx="3105388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764832"/>
            <a:ext cx="1523159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629749"/>
            <a:ext cx="1523159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764832"/>
            <a:ext cx="1530660" cy="86491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629749"/>
            <a:ext cx="1530660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83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24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938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1036570"/>
            <a:ext cx="1822728" cy="511617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9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79954"/>
            <a:ext cx="1161239" cy="1679840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1036570"/>
            <a:ext cx="1822728" cy="511617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159794"/>
            <a:ext cx="1161239" cy="4001285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6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83299"/>
            <a:ext cx="310538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916484"/>
            <a:ext cx="310538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459E-E1D0-4440-B8F5-CE93114DC6EE}" type="datetimeFigureOut">
              <a:rPr lang="es-CL" smtClean="0"/>
              <a:t>23-10-2020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672698"/>
            <a:ext cx="81010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270F0-B9AC-43AE-8D01-E304614AE7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481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9BF49B-46CC-4A36-A26B-D7D86771BCC5}"/>
              </a:ext>
            </a:extLst>
          </p:cNvPr>
          <p:cNvSpPr txBox="1"/>
          <p:nvPr/>
        </p:nvSpPr>
        <p:spPr>
          <a:xfrm>
            <a:off x="183829" y="46393"/>
            <a:ext cx="3197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b="1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sha" panose="020B0604020202020204" pitchFamily="34" charset="-79"/>
              </a:rPr>
              <a:t>Ranking 2020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A3B945-6D6C-40DF-849A-A9822D7A5528}"/>
              </a:ext>
            </a:extLst>
          </p:cNvPr>
          <p:cNvSpPr txBox="1"/>
          <p:nvPr/>
        </p:nvSpPr>
        <p:spPr>
          <a:xfrm>
            <a:off x="183829" y="456343"/>
            <a:ext cx="3299599" cy="669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 Tarapacá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 Los Lagos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 Arica y Parinacota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XIV Los Ríos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IX Araucanía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 Aysén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III Atacama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 O’Higgins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IV Coquimbo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Maule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XVI Ñuble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 Antofagasta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VIII Bío </a:t>
            </a:r>
            <a:r>
              <a:rPr lang="es-CL" dirty="0" err="1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Bío</a:t>
            </a:r>
            <a:endParaRPr lang="es-CL" dirty="0">
              <a:solidFill>
                <a:srgbClr val="3D23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 Valparaíso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XII Magallanes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Metropolitana</a:t>
            </a:r>
          </a:p>
        </p:txBody>
      </p:sp>
    </p:spTree>
    <p:extLst>
      <p:ext uri="{BB962C8B-B14F-4D97-AF65-F5344CB8AC3E}">
        <p14:creationId xmlns:p14="http://schemas.microsoft.com/office/powerpoint/2010/main" val="341810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9BF49B-46CC-4A36-A26B-D7D86771BCC5}"/>
              </a:ext>
            </a:extLst>
          </p:cNvPr>
          <p:cNvSpPr txBox="1"/>
          <p:nvPr/>
        </p:nvSpPr>
        <p:spPr>
          <a:xfrm>
            <a:off x="183829" y="46393"/>
            <a:ext cx="3197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b="1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sha" panose="020B0604020202020204" pitchFamily="34" charset="-79"/>
              </a:rPr>
              <a:t>Ranking 2019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A3B945-6D6C-40DF-849A-A9822D7A5528}"/>
              </a:ext>
            </a:extLst>
          </p:cNvPr>
          <p:cNvSpPr txBox="1"/>
          <p:nvPr/>
        </p:nvSpPr>
        <p:spPr>
          <a:xfrm>
            <a:off x="183829" y="456343"/>
            <a:ext cx="3299599" cy="669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 Tarapacá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 Los Lagos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 Arica y Parinacota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XIV Los Ríos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III Atacama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IX Araucanía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 Aysén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 O’Higgins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Maule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 Antofagasta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XVI Ñuble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IV Coquimbo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 Valparaíso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Bío </a:t>
            </a:r>
            <a:r>
              <a:rPr lang="es-CL" dirty="0" err="1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Bío</a:t>
            </a:r>
            <a:endParaRPr lang="es-CL" dirty="0">
              <a:solidFill>
                <a:srgbClr val="3D23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XII Magallanes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Metropolitana</a:t>
            </a:r>
          </a:p>
        </p:txBody>
      </p:sp>
    </p:spTree>
    <p:extLst>
      <p:ext uri="{BB962C8B-B14F-4D97-AF65-F5344CB8AC3E}">
        <p14:creationId xmlns:p14="http://schemas.microsoft.com/office/powerpoint/2010/main" val="194736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9BF49B-46CC-4A36-A26B-D7D86771BCC5}"/>
              </a:ext>
            </a:extLst>
          </p:cNvPr>
          <p:cNvSpPr txBox="1"/>
          <p:nvPr/>
        </p:nvSpPr>
        <p:spPr>
          <a:xfrm>
            <a:off x="183829" y="46393"/>
            <a:ext cx="3197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b="1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sha" panose="020B0604020202020204" pitchFamily="34" charset="-79"/>
              </a:rPr>
              <a:t>Ranking 2018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A3B945-6D6C-40DF-849A-A9822D7A5528}"/>
              </a:ext>
            </a:extLst>
          </p:cNvPr>
          <p:cNvSpPr txBox="1"/>
          <p:nvPr/>
        </p:nvSpPr>
        <p:spPr>
          <a:xfrm>
            <a:off x="183829" y="456343"/>
            <a:ext cx="3299599" cy="669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 Tarapacá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 Aysén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 Los Lagos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IX Araucanía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XIV Los Ríos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 Arica y Parinacota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III Atacama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 Antofagasta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 O’Higgins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Maule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XVI Ñuble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IV Coquimbo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 Valparaíso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Bío </a:t>
            </a:r>
            <a:r>
              <a:rPr lang="es-CL" dirty="0" err="1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Bío</a:t>
            </a:r>
            <a:endParaRPr lang="es-CL" dirty="0">
              <a:solidFill>
                <a:srgbClr val="3D23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XII Magallanes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Metropolitana</a:t>
            </a:r>
          </a:p>
        </p:txBody>
      </p:sp>
    </p:spTree>
    <p:extLst>
      <p:ext uri="{BB962C8B-B14F-4D97-AF65-F5344CB8AC3E}">
        <p14:creationId xmlns:p14="http://schemas.microsoft.com/office/powerpoint/2010/main" val="267400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9BF49B-46CC-4A36-A26B-D7D86771BCC5}"/>
              </a:ext>
            </a:extLst>
          </p:cNvPr>
          <p:cNvSpPr txBox="1"/>
          <p:nvPr/>
        </p:nvSpPr>
        <p:spPr>
          <a:xfrm>
            <a:off x="183829" y="46393"/>
            <a:ext cx="3197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b="1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sha" panose="020B0604020202020204" pitchFamily="34" charset="-79"/>
              </a:rPr>
              <a:t>Ranking 2017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A3B945-6D6C-40DF-849A-A9822D7A5528}"/>
              </a:ext>
            </a:extLst>
          </p:cNvPr>
          <p:cNvSpPr txBox="1"/>
          <p:nvPr/>
        </p:nvSpPr>
        <p:spPr>
          <a:xfrm>
            <a:off x="183829" y="456343"/>
            <a:ext cx="3299599" cy="669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 Aysén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 Tarapacá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 Los Lagos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/>
              <a:t> </a:t>
            </a: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Región XV Arica y Parinacota</a:t>
            </a:r>
            <a:endParaRPr lang="es-CL" dirty="0"/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XIV Los Ríos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IX Araucanía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III Atacama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 O’Higgins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 Antofagasta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XVI Ñuble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Bío </a:t>
            </a:r>
            <a:r>
              <a:rPr lang="es-CL" dirty="0" err="1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Bío</a:t>
            </a:r>
            <a:endParaRPr lang="es-CL" dirty="0">
              <a:solidFill>
                <a:srgbClr val="3D23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 Valparaíso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Maule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IV Coquimbo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XII Magallanes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Metropolitana</a:t>
            </a:r>
          </a:p>
        </p:txBody>
      </p:sp>
    </p:spTree>
    <p:extLst>
      <p:ext uri="{BB962C8B-B14F-4D97-AF65-F5344CB8AC3E}">
        <p14:creationId xmlns:p14="http://schemas.microsoft.com/office/powerpoint/2010/main" val="175311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9BF49B-46CC-4A36-A26B-D7D86771BCC5}"/>
              </a:ext>
            </a:extLst>
          </p:cNvPr>
          <p:cNvSpPr txBox="1"/>
          <p:nvPr/>
        </p:nvSpPr>
        <p:spPr>
          <a:xfrm>
            <a:off x="183829" y="46393"/>
            <a:ext cx="3197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600" b="1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sha" panose="020B0604020202020204" pitchFamily="34" charset="-79"/>
              </a:rPr>
              <a:t>Ranking 2016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A3B945-6D6C-40DF-849A-A9822D7A5528}"/>
              </a:ext>
            </a:extLst>
          </p:cNvPr>
          <p:cNvSpPr txBox="1"/>
          <p:nvPr/>
        </p:nvSpPr>
        <p:spPr>
          <a:xfrm>
            <a:off x="183829" y="456343"/>
            <a:ext cx="3299599" cy="669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 Aysén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 Tarapacá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IX Araucanía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 Arica y Parinacota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 Los Lagos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XIV Los Ríos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 Antofagasta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III Atacama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 O’Higgins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XVI Ñuble</a:t>
            </a:r>
          </a:p>
          <a:p>
            <a:pPr marL="114319" indent="-114319">
              <a:lnSpc>
                <a:spcPct val="150000"/>
              </a:lnSpc>
              <a:buFontTx/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Maule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IV Coquimbo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 Valparaíso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VII Bío </a:t>
            </a:r>
            <a:r>
              <a:rPr lang="es-CL" dirty="0" err="1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Bío</a:t>
            </a:r>
            <a:endParaRPr lang="es-CL" dirty="0">
              <a:solidFill>
                <a:srgbClr val="3D2347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XII Magallanes</a:t>
            </a:r>
          </a:p>
          <a:p>
            <a:pPr marL="114319" indent="-114319">
              <a:lnSpc>
                <a:spcPct val="150000"/>
              </a:lnSpc>
              <a:buAutoNum type="arabicPeriod"/>
            </a:pPr>
            <a:r>
              <a:rPr lang="es-CL" dirty="0">
                <a:solidFill>
                  <a:srgbClr val="3D2347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Región Metropolitana</a:t>
            </a:r>
          </a:p>
        </p:txBody>
      </p:sp>
    </p:spTree>
    <p:extLst>
      <p:ext uri="{BB962C8B-B14F-4D97-AF65-F5344CB8AC3E}">
        <p14:creationId xmlns:p14="http://schemas.microsoft.com/office/powerpoint/2010/main" val="369110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350</Words>
  <Application>Microsoft Office PowerPoint</Application>
  <PresentationFormat>Personalizado</PresentationFormat>
  <Paragraphs>85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Source Sans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Javiera Neira Parodi</dc:creator>
  <cp:lastModifiedBy>Javiera Neira Parodi</cp:lastModifiedBy>
  <cp:revision>5</cp:revision>
  <dcterms:created xsi:type="dcterms:W3CDTF">2020-10-20T04:37:31Z</dcterms:created>
  <dcterms:modified xsi:type="dcterms:W3CDTF">2020-10-23T16:15:33Z</dcterms:modified>
</cp:coreProperties>
</file>