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22" autoAdjust="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01F-1AED-4F81-A11D-D52CE1CA2E69}" type="datetimeFigureOut">
              <a:rPr lang="es-ES" smtClean="0"/>
              <a:pPr/>
              <a:t>26/09/2018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0BF0-2586-425B-8FC4-E9030DD249B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01F-1AED-4F81-A11D-D52CE1CA2E69}" type="datetimeFigureOut">
              <a:rPr lang="es-ES" smtClean="0"/>
              <a:pPr/>
              <a:t>26/09/2018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0BF0-2586-425B-8FC4-E9030DD249B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01F-1AED-4F81-A11D-D52CE1CA2E69}" type="datetimeFigureOut">
              <a:rPr lang="es-ES" smtClean="0"/>
              <a:pPr/>
              <a:t>26/09/2018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0BF0-2586-425B-8FC4-E9030DD249B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01F-1AED-4F81-A11D-D52CE1CA2E69}" type="datetimeFigureOut">
              <a:rPr lang="es-ES" smtClean="0"/>
              <a:pPr/>
              <a:t>26/09/2018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0BF0-2586-425B-8FC4-E9030DD249B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01F-1AED-4F81-A11D-D52CE1CA2E69}" type="datetimeFigureOut">
              <a:rPr lang="es-ES" smtClean="0"/>
              <a:pPr/>
              <a:t>26/09/2018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0BF0-2586-425B-8FC4-E9030DD249B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01F-1AED-4F81-A11D-D52CE1CA2E69}" type="datetimeFigureOut">
              <a:rPr lang="es-ES" smtClean="0"/>
              <a:pPr/>
              <a:t>26/09/2018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0BF0-2586-425B-8FC4-E9030DD249B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01F-1AED-4F81-A11D-D52CE1CA2E69}" type="datetimeFigureOut">
              <a:rPr lang="es-ES" smtClean="0"/>
              <a:pPr/>
              <a:t>26/09/2018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0BF0-2586-425B-8FC4-E9030DD249B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01F-1AED-4F81-A11D-D52CE1CA2E69}" type="datetimeFigureOut">
              <a:rPr lang="es-ES" smtClean="0"/>
              <a:pPr/>
              <a:t>26/09/2018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0BF0-2586-425B-8FC4-E9030DD249B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01F-1AED-4F81-A11D-D52CE1CA2E69}" type="datetimeFigureOut">
              <a:rPr lang="es-ES" smtClean="0"/>
              <a:pPr/>
              <a:t>26/09/2018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0BF0-2586-425B-8FC4-E9030DD249B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01F-1AED-4F81-A11D-D52CE1CA2E69}" type="datetimeFigureOut">
              <a:rPr lang="es-ES" smtClean="0"/>
              <a:pPr/>
              <a:t>26/09/2018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0BF0-2586-425B-8FC4-E9030DD249B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01F-1AED-4F81-A11D-D52CE1CA2E69}" type="datetimeFigureOut">
              <a:rPr lang="es-ES" smtClean="0"/>
              <a:pPr/>
              <a:t>26/09/2018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0BF0-2586-425B-8FC4-E9030DD249B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BF01F-1AED-4F81-A11D-D52CE1CA2E69}" type="datetimeFigureOut">
              <a:rPr lang="es-ES" smtClean="0"/>
              <a:pPr/>
              <a:t>26/09/2018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50BF0-2586-425B-8FC4-E9030DD249B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42976" y="2000240"/>
            <a:ext cx="72009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3200" b="1" dirty="0"/>
              <a:t>METAS Y BUENAS PRACTICAS</a:t>
            </a:r>
          </a:p>
          <a:p>
            <a:pPr algn="ctr"/>
            <a:r>
              <a:rPr lang="es-ES_tradnl" sz="3200" b="1" dirty="0"/>
              <a:t>CATEGORIA </a:t>
            </a:r>
            <a:r>
              <a:rPr lang="es-ES_tradnl" sz="3200" b="1" dirty="0" smtClean="0"/>
              <a:t>SOPORTE</a:t>
            </a:r>
          </a:p>
          <a:p>
            <a:pPr algn="ctr"/>
            <a:endParaRPr lang="es-ES_tradnl" sz="3200" b="1" dirty="0" smtClean="0"/>
          </a:p>
          <a:p>
            <a:pPr algn="ctr"/>
            <a:r>
              <a:rPr lang="es-ES_tradnl" sz="3200" b="1" dirty="0" smtClean="0"/>
              <a:t>PROCESO DE ASEGURAMIENTO DE LA CALIDAD DE PRODUCTO Y PROCESO</a:t>
            </a:r>
          </a:p>
          <a:p>
            <a:pPr algn="ctr"/>
            <a:r>
              <a:rPr lang="es-ES_tradnl" sz="3200" b="1" dirty="0" smtClean="0"/>
              <a:t>PPQA</a:t>
            </a:r>
            <a:endParaRPr lang="es-ES_tradnl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1500" y="571500"/>
            <a:ext cx="8229600" cy="51911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Objetivos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814513"/>
            <a:ext cx="8229600" cy="275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Comprender las buenas prácticas de: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s-MX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Aseguramiento de Calidad de Proceso y Producto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28650" y="125413"/>
            <a:ext cx="8229600" cy="9461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Aseguramiento de la Calidad de Productos</a:t>
            </a:r>
            <a:b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y Procesos (PPQA)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El objetivo de esta área es proveer una evaluación objetiva de la calidad de los procesos y de los productos de los procesos.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052513"/>
            <a:ext cx="8229600" cy="1804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1 Evaluar objetivamente procesos y productos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 evalúa objetivamente la adhesión de los procesos y los productos  a los estándares y descripciones de proceso vigentes.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71500" y="53975"/>
            <a:ext cx="8229600" cy="9461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Aseguramiento de la Calidad de Productos</a:t>
            </a:r>
            <a:b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y Procesos (PPQA)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472" y="3643314"/>
            <a:ext cx="822960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SP 1.1 Evaluar procesos </a:t>
            </a:r>
            <a:r>
              <a:rPr lang="es-E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objetivamente(Excel, </a:t>
            </a:r>
            <a:r>
              <a:rPr lang="es-E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checklist</a:t>
            </a:r>
            <a:r>
              <a:rPr lang="es-E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endParaRPr lang="es-ES" sz="28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SP 1.2 Evaluar </a:t>
            </a:r>
            <a:r>
              <a:rPr lang="es-E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productos(nuestros entregables) </a:t>
            </a:r>
            <a:r>
              <a:rPr lang="es-E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y servicios objetivamente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034" y="5214950"/>
            <a:ext cx="822960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Ejemplo de aplicación: Listas de </a:t>
            </a:r>
            <a:b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2 Proveer retroalimentación objetivamente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El no cumplimiento de los estándares y descripciones de proceso es objetivamente comunicado y su resolución asegurada.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7213" y="125413"/>
            <a:ext cx="8229600" cy="9461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Aseguramiento de la Calidad de Productos</a:t>
            </a:r>
            <a:b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y Procesos (PPQA)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1"/>
            <a:ext cx="8229600" cy="2043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2.1 Comunicar y asegurar la resolución de no conformidades de calidad 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2.2 Establecer registros de las actividades de aseguramiento de la calidad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42910" y="214290"/>
            <a:ext cx="8229600" cy="9461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Aseguramiento de la Calidad de Productos</a:t>
            </a:r>
            <a:b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y Procesos (PPQA)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472" y="4929199"/>
            <a:ext cx="822960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Ejemplo de aplicación: Registro de seguimiento de no conformidades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186</Words>
  <Application>Microsoft Office PowerPoint</Application>
  <PresentationFormat>Presentación en pantalla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Familia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Manuel</dc:creator>
  <cp:lastModifiedBy>Frank Ronald</cp:lastModifiedBy>
  <cp:revision>7</cp:revision>
  <dcterms:created xsi:type="dcterms:W3CDTF">2013-02-12T15:10:13Z</dcterms:created>
  <dcterms:modified xsi:type="dcterms:W3CDTF">2018-09-27T01:33:12Z</dcterms:modified>
</cp:coreProperties>
</file>