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8" autoAdjust="0"/>
    <p:restoredTop sz="88566" autoAdjust="0"/>
  </p:normalViewPr>
  <p:slideViewPr>
    <p:cSldViewPr>
      <p:cViewPr>
        <p:scale>
          <a:sx n="120" d="100"/>
          <a:sy n="120" d="100"/>
        </p:scale>
        <p:origin x="282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7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9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83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17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6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4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0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 dirty="0"/>
              <a:t>Entradas:</a:t>
            </a:r>
            <a:r>
              <a:rPr lang="es-PE" sz="1400" dirty="0"/>
              <a:t/>
            </a:r>
            <a:br>
              <a:rPr lang="es-PE" sz="1400" dirty="0"/>
            </a:br>
            <a:endParaRPr lang="es-PE" sz="500" dirty="0"/>
          </a:p>
          <a:p>
            <a:pPr marL="177800" indent="-177800" algn="l">
              <a:buFontTx/>
              <a:buChar char="•"/>
            </a:pPr>
            <a:r>
              <a:rPr lang="es-PE" sz="1400" dirty="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 dirty="0"/>
              <a:t>Solicitud de accesos</a:t>
            </a:r>
            <a:endParaRPr lang="es-ES" sz="1400" dirty="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(</a:t>
              </a:r>
              <a:r>
                <a:rPr lang="es-PE" b="1" dirty="0" smtClean="0">
                  <a:solidFill>
                    <a:srgbClr val="000066"/>
                  </a:solidFill>
                </a:rPr>
                <a:t>2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Gestor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</a:t>
              </a:r>
              <a:r>
                <a:rPr lang="es-PE" sz="1600" b="1" dirty="0" smtClean="0">
                  <a:solidFill>
                    <a:srgbClr val="000066"/>
                  </a:solidFill>
                </a:rPr>
                <a:t>1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5774106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Revisión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QA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Plan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GC (COLOCAR EL PROCESO)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Gestionar solicitudes de </a:t>
              </a:r>
              <a:r>
                <a:rPr lang="es-PE" sz="1000" dirty="0" smtClean="0">
                  <a:solidFill>
                    <a:srgbClr val="000066"/>
                  </a:solidFill>
                </a:rPr>
                <a:t>accesos(1 POR CADA PERSONA Y 1 PARA EL CLIENTE)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</a:t>
              </a:r>
              <a:r>
                <a:rPr lang="es-PE" sz="1200" b="1" dirty="0" smtClean="0">
                  <a:solidFill>
                    <a:srgbClr val="000066"/>
                  </a:solidFill>
                </a:rPr>
                <a:t>2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 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AN/JP/GER SERV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Repositorio (GITHUB)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 smtClean="0">
                <a:solidFill>
                  <a:srgbClr val="A50021"/>
                </a:solidFill>
                <a:hlinkClick r:id="rId3" action="ppaction://hlinkfile"/>
              </a:rPr>
              <a:t>METRICA</a:t>
            </a:r>
          </a:p>
          <a:p>
            <a:r>
              <a:rPr lang="es-PE" sz="1600" b="1" dirty="0" smtClean="0">
                <a:solidFill>
                  <a:srgbClr val="A50021"/>
                </a:solidFill>
                <a:hlinkClick r:id="rId3" action="ppaction://hlinkfile"/>
              </a:rPr>
              <a:t>Índice </a:t>
            </a:r>
            <a:r>
              <a:rPr lang="es-PE" sz="1600" b="1" dirty="0">
                <a:solidFill>
                  <a:srgbClr val="A50021"/>
                </a:solidFill>
                <a:hlinkClick r:id="rId3" action="ppaction://hlinkfile"/>
              </a:rPr>
              <a:t>de cambios en ítems de configuración</a:t>
            </a:r>
            <a:endParaRPr lang="es-ES" sz="1600" b="1" dirty="0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95351411"/>
              </p:ext>
            </p:extLst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29-08-2017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Milagros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Mogrovejo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01-09-2017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Luis Pérez Godoy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03-09-2016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Rosario Gamonal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involucrados en el servicio </a:t>
            </a:r>
            <a:r>
              <a:rPr lang="es-PE" sz="1600">
                <a:solidFill>
                  <a:srgbClr val="0066CC"/>
                </a:solidFill>
              </a:rPr>
              <a:t>Tercerización de la Unidad Mantenimiento Evolutivo Front End para el cliente GranCliente</a:t>
            </a:r>
            <a:r>
              <a:rPr lang="es-ES" sz="1600">
                <a:solidFill>
                  <a:srgbClr val="0066CC"/>
                </a:solidFill>
              </a:rPr>
              <a:t>. </a:t>
            </a:r>
            <a:endParaRPr lang="es-ES_tradnl" sz="160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>
                <a:solidFill>
                  <a:srgbClr val="0066CC"/>
                </a:solidFill>
              </a:rPr>
              <a:t>El alcance del proceso abarca todos los archivos que gestiona o produce la Tercerización de la Unidad Mantenimiento Evolutivo Front End.</a:t>
            </a:r>
            <a:endParaRPr lang="en-US" sz="16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6279938"/>
              </p:ext>
            </p:extLst>
          </p:nvPr>
        </p:nvGraphicFramePr>
        <p:xfrm>
          <a:off x="250825" y="1598613"/>
          <a:ext cx="8569325" cy="4640009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</a:t>
                      </a: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Diseño Funcional, Diseño Técnico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</a:t>
            </a:r>
            <a:r>
              <a:rPr lang="es-PE" sz="1200" dirty="0" smtClean="0"/>
              <a:t>Repositorio </a:t>
            </a:r>
            <a:r>
              <a:rPr lang="es-PE" b="1" dirty="0" err="1" smtClean="0"/>
              <a:t>github</a:t>
            </a:r>
            <a:r>
              <a:rPr lang="es-PE" sz="1200" dirty="0" smtClean="0"/>
              <a:t> </a:t>
            </a:r>
            <a:r>
              <a:rPr lang="es-PE" sz="1200" dirty="0"/>
              <a:t>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8415</TotalTime>
  <Words>2724</Words>
  <Application>Microsoft Office PowerPoint</Application>
  <PresentationFormat>Presentación en pantalla (4:3)</PresentationFormat>
  <Paragraphs>390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Frank Ronald</cp:lastModifiedBy>
  <cp:revision>464</cp:revision>
  <dcterms:created xsi:type="dcterms:W3CDTF">2008-06-17T21:38:12Z</dcterms:created>
  <dcterms:modified xsi:type="dcterms:W3CDTF">2018-10-04T02:42:03Z</dcterms:modified>
</cp:coreProperties>
</file>