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98" autoAdjust="0"/>
    <p:restoredTop sz="88566" autoAdjust="0"/>
  </p:normalViewPr>
  <p:slideViewPr>
    <p:cSldViewPr>
      <p:cViewPr varScale="1">
        <p:scale>
          <a:sx n="74" d="100"/>
          <a:sy n="74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785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8940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93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445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618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3097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0989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24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11852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228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8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66830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0404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236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11473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4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36917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6305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72051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10887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2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6496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681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164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017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6106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813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6800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9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93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872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xmlns="" val="1095351411"/>
              </p:ext>
            </p:extLst>
          </p:nvPr>
        </p:nvGraphicFramePr>
        <p:xfrm>
          <a:off x="395288" y="1557338"/>
          <a:ext cx="8259762" cy="3608388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1007517"/>
                <a:gridCol w="1130846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29-08-2017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Milagros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Mogrovejo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TdP Optimización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01-09-2017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Luis Pérez Godoy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Comité de verificación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03-09-2016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Rosario Gamonal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a TdP Unidad Mantenimiento Evolutivo Front End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proyectos involucrados en el servicio </a:t>
            </a:r>
            <a:r>
              <a:rPr lang="es-PE" sz="1600">
                <a:solidFill>
                  <a:srgbClr val="0066CC"/>
                </a:solidFill>
              </a:rPr>
              <a:t>Tercerización de la Unidad Mantenimiento Evolutivo Front End para el cliente GranCliente</a:t>
            </a:r>
            <a:r>
              <a:rPr lang="es-ES" sz="1600">
                <a:solidFill>
                  <a:srgbClr val="0066CC"/>
                </a:solidFill>
              </a:rPr>
              <a:t>. </a:t>
            </a:r>
            <a:endParaRPr lang="es-ES_tradnl" sz="160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>
                <a:solidFill>
                  <a:srgbClr val="0066CC"/>
                </a:solidFill>
              </a:rPr>
              <a:t>El alcance del proceso abarca todos los archivos que gestiona o produce la Tercerización de la Unidad Mantenimiento Evolutivo Front End.</a:t>
            </a:r>
            <a:endParaRPr lang="en-US" sz="16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8353</TotalTime>
  <Words>2708</Words>
  <Application>Microsoft Office PowerPoint</Application>
  <PresentationFormat>Presentación en pantalla (4:3)</PresentationFormat>
  <Paragraphs>389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Default Design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Company>GMD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casa</cp:lastModifiedBy>
  <cp:revision>460</cp:revision>
  <dcterms:created xsi:type="dcterms:W3CDTF">2008-06-17T21:38:12Z</dcterms:created>
  <dcterms:modified xsi:type="dcterms:W3CDTF">2018-09-19T04:26:16Z</dcterms:modified>
</cp:coreProperties>
</file>