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4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13400"/>
    <p:restoredTop sz="94557"/>
  </p:normalViewPr>
  <p:slideViewPr>
    <p:cSldViewPr>
      <p:cViewPr>
        <p:scale>
          <a:sx n="100" d="100"/>
          <a:sy n="100" d="100"/>
        </p:scale>
        <p:origin x="-1824" y="-444"/>
      </p:cViewPr>
      <p:guideLst>
        <p:guide orient="horz" pos="2159"/>
        <p:guide orient="horz" pos="963"/>
        <p:guide orient="horz" pos="-142"/>
        <p:guide pos="2879"/>
        <p:guide pos="11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2017-11-17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2017-11-17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D6A1427-CAEB-4433-8169-C70E9890F0A4}" type="datetime1">
              <a:rPr lang="ko-KR" altLang="en-US"/>
              <a:pPr lvl="0">
                <a:defRPr lang="ko-KR" altLang="en-US"/>
              </a:pPr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549C84EE-BA21-4631-95C2-11DE7E50283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D6A1427-CAEB-4433-8169-C70E9890F0A4}" type="datetime1">
              <a:rPr lang="ko-KR" altLang="en-US"/>
              <a:pPr lvl="0">
                <a:defRPr lang="ko-KR" altLang="en-US"/>
              </a:pPr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549C84EE-BA21-4631-95C2-11DE7E50283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D6A1427-CAEB-4433-8169-C70E9890F0A4}" type="datetime1">
              <a:rPr lang="ko-KR" altLang="en-US"/>
              <a:pPr lvl="0">
                <a:defRPr lang="ko-KR" altLang="en-US"/>
              </a:pPr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549C84EE-BA21-4631-95C2-11DE7E50283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D6A1427-CAEB-4433-8169-C70E9890F0A4}" type="datetime1">
              <a:rPr lang="ko-KR" altLang="en-US"/>
              <a:pPr lvl="0">
                <a:defRPr lang="ko-KR" altLang="en-US"/>
              </a:pPr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549C84EE-BA21-4631-95C2-11DE7E50283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D6A1427-CAEB-4433-8169-C70E9890F0A4}" type="datetime1">
              <a:rPr lang="ko-KR" altLang="en-US"/>
              <a:pPr lvl="0">
                <a:defRPr lang="ko-KR" altLang="en-US"/>
              </a:pPr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549C84EE-BA21-4631-95C2-11DE7E50283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D6A1427-CAEB-4433-8169-C70E9890F0A4}" type="datetime1">
              <a:rPr lang="ko-KR" altLang="en-US"/>
              <a:pPr lvl="0">
                <a:defRPr lang="ko-KR" altLang="en-US"/>
              </a:pPr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549C84EE-BA21-4631-95C2-11DE7E50283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D6A1427-CAEB-4433-8169-C70E9890F0A4}" type="datetime1">
              <a:rPr lang="ko-KR" altLang="en-US"/>
              <a:pPr lvl="0">
                <a:defRPr lang="ko-KR" altLang="en-US"/>
              </a:pPr>
              <a:t>2017-11-17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549C84EE-BA21-4631-95C2-11DE7E50283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D6A1427-CAEB-4433-8169-C70E9890F0A4}" type="datetime1">
              <a:rPr lang="ko-KR" altLang="en-US"/>
              <a:pPr lvl="0">
                <a:defRPr lang="ko-KR" altLang="en-US"/>
              </a:pPr>
              <a:t>2017-11-17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549C84EE-BA21-4631-95C2-11DE7E50283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D6A1427-CAEB-4433-8169-C70E9890F0A4}" type="datetime1">
              <a:rPr lang="ko-KR" altLang="en-US"/>
              <a:pPr lvl="0">
                <a:defRPr lang="ko-KR" altLang="en-US"/>
              </a:pPr>
              <a:t>2017-11-17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549C84EE-BA21-4631-95C2-11DE7E50283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D6A1427-CAEB-4433-8169-C70E9890F0A4}" type="datetime1">
              <a:rPr lang="ko-KR" altLang="en-US"/>
              <a:pPr lvl="0">
                <a:defRPr lang="ko-KR" altLang="en-US"/>
              </a:pPr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549C84EE-BA21-4631-95C2-11DE7E50283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D6A1427-CAEB-4433-8169-C70E9890F0A4}" type="datetime1">
              <a:rPr lang="ko-KR" altLang="en-US"/>
              <a:pPr lvl="0">
                <a:defRPr lang="ko-KR" altLang="en-US"/>
              </a:pPr>
              <a:t>2017-11-17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549C84EE-BA21-4631-95C2-11DE7E50283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Pr shadeToTitle="0">
        <a:solidFill>
          <a:schemeClr val="accent1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5D6A1427-CAEB-4433-8169-C70E9890F0A4}" type="datetime1">
              <a:rPr lang="ko-KR" altLang="en-US"/>
              <a:pPr lvl="0">
                <a:defRPr lang="ko-KR" altLang="en-US"/>
              </a:pPr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549C84EE-BA21-4631-95C2-11DE7E502834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C:\Users\YoumJeongHo\Desktop\&#47579;&#51665;&#49884;&#50672;&#50689;&#49345;.mp4" TargetMode="External" /><Relationship Id="rId3" Type="http://schemas.openxmlformats.org/officeDocument/2006/relationships/image" Target="../media/image11.png"  /><Relationship Id="rId4" Type="http://schemas.openxmlformats.org/officeDocument/2006/relationships/hyperlink" Target="C:\Users\YoumJeongHo\Desktop\&#51116;&#51592;&#49884;&#50672;&#50689;&#49345;.mp4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/>
          <p:nvPr/>
        </p:nvSpPr>
        <p:spPr>
          <a:xfrm>
            <a:off x="6876287" y="3429000"/>
            <a:ext cx="1764220" cy="288036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267744" y="806847"/>
            <a:ext cx="4608512" cy="1109985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b="1">
                <a:solidFill>
                  <a:schemeClr val="tx1"/>
                </a:solidFill>
                <a:latin typeface="돋움"/>
                <a:ea typeface="돋움"/>
                <a:cs typeface="굴림"/>
              </a:rPr>
              <a:t>JHH</a:t>
            </a:r>
            <a:r>
              <a:rPr lang="ko-KR" altLang="en-US" b="1">
                <a:solidFill>
                  <a:schemeClr val="tx1"/>
                </a:solidFill>
                <a:latin typeface="돋움"/>
                <a:ea typeface="돋움"/>
                <a:cs typeface="굴림"/>
              </a:rPr>
              <a:t>(전화해)</a:t>
            </a:r>
            <a:endParaRPr lang="ko-KR" altLang="en-US" b="1">
              <a:solidFill>
                <a:schemeClr val="tx1"/>
              </a:solidFill>
              <a:latin typeface="돋움"/>
              <a:ea typeface="돋움"/>
              <a:cs typeface="굴림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68162" y="3429000"/>
            <a:ext cx="3848472" cy="2232248"/>
          </a:xfrm>
        </p:spPr>
        <p:txBody>
          <a:bodyPr>
            <a:noAutofit/>
          </a:bodyPr>
          <a:lstStyle/>
          <a:p>
            <a:pPr lvl="0">
              <a:defRPr lang="ko-KR" altLang="en-US"/>
            </a:pPr>
            <a:r>
              <a:rPr lang="ko-KR" altLang="en-US" sz="3000">
                <a:solidFill>
                  <a:schemeClr val="tx1"/>
                </a:solidFill>
              </a:rPr>
              <a:t>어벤져스</a:t>
            </a:r>
            <a:endParaRPr lang="ko-KR" altLang="en-US" sz="3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r>
              <a:rPr lang="ko-KR" altLang="en-US" sz="3000">
                <a:solidFill>
                  <a:schemeClr val="tx1"/>
                </a:solidFill>
              </a:rPr>
              <a:t>김영기</a:t>
            </a:r>
            <a:endParaRPr lang="ko-KR" altLang="en-US" sz="3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r>
              <a:rPr lang="ko-KR" altLang="en-US" sz="3000">
                <a:solidFill>
                  <a:schemeClr val="tx1"/>
                </a:solidFill>
              </a:rPr>
              <a:t>문예지</a:t>
            </a:r>
            <a:endParaRPr lang="ko-KR" altLang="en-US" sz="3000">
              <a:solidFill>
                <a:schemeClr val="tx1"/>
              </a:solidFill>
            </a:endParaRPr>
          </a:p>
          <a:p>
            <a:pPr lvl="0">
              <a:defRPr lang="ko-KR" altLang="en-US"/>
            </a:pPr>
            <a:r>
              <a:rPr lang="ko-KR" altLang="en-US" sz="3000">
                <a:solidFill>
                  <a:schemeClr val="tx1"/>
                </a:solidFill>
              </a:rPr>
              <a:t>염정호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516" y="6264024"/>
            <a:ext cx="2664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/>
              <a:t>2017. 11. 17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rcRect l="14840" r="14840"/>
          <a:stretch>
            <a:fillRect/>
          </a:stretch>
        </p:blipFill>
        <p:spPr>
          <a:xfrm>
            <a:off x="3419872" y="2132856"/>
            <a:ext cx="2304256" cy="3276364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549C84EE-BA21-4631-95C2-11DE7E502834}" type="slidenum">
              <a:rPr lang="en-US" altLang="en-US"/>
              <a:pPr lvl="0">
                <a:defRPr lang="ko-KR" altLang="en-US"/>
              </a:pPr>
              <a:t>1</a:t>
            </a:fld>
            <a:endParaRPr lang="en-US" altLang="en-US"/>
          </a:p>
        </p:txBody>
      </p:sp>
      <p:sp>
        <p:nvSpPr>
          <p:cNvPr id="8" name=""/>
          <p:cNvSpPr txBox="1"/>
          <p:nvPr/>
        </p:nvSpPr>
        <p:spPr>
          <a:xfrm>
            <a:off x="7128318" y="5585461"/>
            <a:ext cx="1512191" cy="5467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000"/>
              <a:t>하희목</a:t>
            </a:r>
            <a:endParaRPr lang="ko-KR" altLang="en-US" sz="30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-0.008 0.01066  -0.017 0.02132  -0.021 0.03464  C -0.025 0.0493  -0.027 0.06662  -0.029 0.08394  C -0.031 0.10126  -0.029 0.11592  -0.027 0.13191  C -0.025 0.14656  -0.022 0.16255  -0.015 0.17588  C -0.009 0.1892  0.001 0.19986  0.012 0.20786  C 0.022 0.21585  0.034 0.22118  0.046 0.22384  C 0.058 0.22651  0.07 0.22651  0.081 0.22384  C 0.093 0.22118  0.104 0.21452  0.113 0.20386  C 0.122 0.19453  0.13 0.18254  0.134 0.16788  C 0.139 0.15456  0.141 0.13591  0.141 0.12125  C 0.142 0.10659  0.141 0.08927  0.136 0.07461  C 0.131 0.06129  0.122 0.05063  0.11 0.0453  C 0.098 0.0413  0.086 0.04663  0.078 0.05596  C 0.071 0.06529  0.066 0.07994  0.065 0.09727  C 0.065 0.11459  0.066 0.13058  0.071 0.1439  C 0.076 0.15722  0.075 0.15989  0.095 0.17721  C 0.113 0.19586  0.131 0.19053  0.142 0.19187  C 0.153 0.19187  0.162 0.18654  0.173 0.18121  C 0.185 0.17455  0.195 0.16255  0.202 0.15189  C 0.209 0.14124  0.212 0.12791  0.216 0.10659  C 0.219 0.08527  0.219 0.07461  0.219 0.05863  C 0.219 0.04264  0.219 0.02665  0.219 0.01066  E" pathEditMode="relative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 autoUpdateAnimBg="1"/>
    </p:bld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"/>
          <p:cNvSpPr/>
          <p:nvPr/>
        </p:nvSpPr>
        <p:spPr>
          <a:xfrm>
            <a:off x="5457825" y="3738753"/>
            <a:ext cx="1742504" cy="91440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101" name=""/>
          <p:cNvSpPr/>
          <p:nvPr/>
        </p:nvSpPr>
        <p:spPr>
          <a:xfrm>
            <a:off x="5457825" y="1844802"/>
            <a:ext cx="1742504" cy="91440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05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549C84EE-BA21-4631-95C2-11DE7E502834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  <p:grpSp>
        <p:nvGrpSpPr>
          <p:cNvPr id="2052" name=""/>
          <p:cNvGrpSpPr/>
          <p:nvPr/>
        </p:nvGrpSpPr>
        <p:grpSpPr>
          <a:xfrm rot="0">
            <a:off x="-50618" y="-567499"/>
            <a:ext cx="9245236" cy="1754722"/>
            <a:chOff x="-50913" y="-511895"/>
            <a:chExt cx="9245236" cy="1754722"/>
          </a:xfrm>
        </p:grpSpPr>
        <p:sp>
          <p:nvSpPr>
            <p:cNvPr id="2053" name=""/>
            <p:cNvSpPr/>
            <p:nvPr/>
          </p:nvSpPr>
          <p:spPr>
            <a:xfrm rot="5385417">
              <a:off x="3802060" y="-4148842"/>
              <a:ext cx="1538695" cy="9244643"/>
            </a:xfrm>
            <a:prstGeom prst="flowChartOnlineStorage">
              <a:avLst/>
            </a:prstGeom>
            <a:solidFill>
              <a:schemeClr val="accent1">
                <a:lumMod val="20000"/>
                <a:lumOff val="8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endParaRPr lang="en-US" altLang="ko-KR"/>
            </a:p>
          </p:txBody>
        </p:sp>
        <p:sp>
          <p:nvSpPr>
            <p:cNvPr id="2054" name=""/>
            <p:cNvSpPr/>
            <p:nvPr/>
          </p:nvSpPr>
          <p:spPr>
            <a:xfrm rot="5385417">
              <a:off x="3802653" y="-4364869"/>
              <a:ext cx="1538695" cy="9244643"/>
            </a:xfrm>
            <a:prstGeom prst="flowChartOnlineStorage">
              <a:avLst/>
            </a:prstGeom>
            <a:solidFill>
              <a:schemeClr val="accent1">
                <a:lumMod val="10000"/>
                <a:lumOff val="9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endParaRPr lang="en-US" altLang="ko-KR"/>
            </a:p>
          </p:txBody>
        </p:sp>
        <p:sp>
          <p:nvSpPr>
            <p:cNvPr id="2055" name=""/>
            <p:cNvSpPr txBox="1"/>
            <p:nvPr/>
          </p:nvSpPr>
          <p:spPr>
            <a:xfrm>
              <a:off x="0" y="0"/>
              <a:ext cx="9144001" cy="7585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4400"/>
                <a:t>4. 시연영상_2</a:t>
              </a:r>
              <a:endParaRPr lang="ko-KR" altLang="en-US" sz="4400"/>
            </a:p>
          </p:txBody>
        </p:sp>
      </p:grpSp>
      <p:pic>
        <p:nvPicPr>
          <p:cNvPr id="208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432" y="1794660"/>
            <a:ext cx="4536567" cy="1382307"/>
          </a:xfrm>
          <a:prstGeom prst="rect">
            <a:avLst/>
          </a:prstGeom>
        </p:spPr>
      </p:pic>
      <p:cxnSp>
        <p:nvCxnSpPr>
          <p:cNvPr id="2092" name=""/>
          <p:cNvCxnSpPr/>
          <p:nvPr/>
        </p:nvCxnSpPr>
        <p:spPr>
          <a:xfrm>
            <a:off x="4392000" y="2023222"/>
            <a:ext cx="1116000" cy="0"/>
          </a:xfrm>
          <a:prstGeom prst="straightConnector1">
            <a:avLst/>
          </a:prstGeom>
          <a:ln w="254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3" name=""/>
          <p:cNvSpPr txBox="1"/>
          <p:nvPr/>
        </p:nvSpPr>
        <p:spPr>
          <a:xfrm>
            <a:off x="5760148" y="1988819"/>
            <a:ext cx="274892" cy="36099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endParaRPr lang="ko-KR" altLang="en-US"/>
          </a:p>
        </p:txBody>
      </p:sp>
      <p:sp>
        <p:nvSpPr>
          <p:cNvPr id="2096" name=""/>
          <p:cNvSpPr txBox="1"/>
          <p:nvPr/>
        </p:nvSpPr>
        <p:spPr>
          <a:xfrm>
            <a:off x="5472112" y="1808797"/>
            <a:ext cx="1692212" cy="903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FavorAction</a:t>
            </a:r>
            <a:endParaRPr lang="en-US" altLang="ko-KR"/>
          </a:p>
          <a:p>
            <a:pPr>
              <a:defRPr lang="ko-KR" altLang="en-US"/>
            </a:pPr>
            <a:r>
              <a:rPr lang="ko-KR" altLang="en-US"/>
              <a:t>재즈와 맛집을 구분</a:t>
            </a:r>
            <a:endParaRPr lang="ko-KR" altLang="en-US"/>
          </a:p>
        </p:txBody>
      </p:sp>
      <p:grpSp>
        <p:nvGrpSpPr>
          <p:cNvPr id="2099" name=""/>
          <p:cNvGrpSpPr/>
          <p:nvPr/>
        </p:nvGrpSpPr>
        <p:grpSpPr>
          <a:xfrm rot="0">
            <a:off x="71437" y="3429000"/>
            <a:ext cx="7380923" cy="1368171"/>
            <a:chOff x="179451" y="3428999"/>
            <a:chExt cx="7380923" cy="1368171"/>
          </a:xfrm>
        </p:grpSpPr>
        <p:pic>
          <p:nvPicPr>
            <p:cNvPr id="2088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79451" y="3429000"/>
              <a:ext cx="4392549" cy="1368171"/>
            </a:xfrm>
            <a:prstGeom prst="rect">
              <a:avLst/>
            </a:prstGeom>
          </p:spPr>
        </p:pic>
        <p:sp>
          <p:nvSpPr>
            <p:cNvPr id="2094" name=""/>
            <p:cNvSpPr txBox="1"/>
            <p:nvPr/>
          </p:nvSpPr>
          <p:spPr>
            <a:xfrm>
              <a:off x="5436107" y="3428999"/>
              <a:ext cx="1764222" cy="3655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 lang="ko-KR" altLang="en-US"/>
              </a:pPr>
              <a:r>
                <a:rPr lang="en-US" altLang="ko-KR"/>
                <a:t>InfoAction</a:t>
              </a:r>
              <a:endParaRPr lang="en-US" altLang="ko-KR"/>
            </a:p>
          </p:txBody>
        </p:sp>
        <p:cxnSp>
          <p:nvCxnSpPr>
            <p:cNvPr id="2095" name=""/>
            <p:cNvCxnSpPr/>
            <p:nvPr/>
          </p:nvCxnSpPr>
          <p:spPr>
            <a:xfrm>
              <a:off x="4356113" y="3645027"/>
              <a:ext cx="1116000" cy="0"/>
            </a:xfrm>
            <a:prstGeom prst="straightConnector1">
              <a:avLst/>
            </a:prstGeom>
            <a:ln w="25400" algn="ctr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7" name=""/>
            <p:cNvSpPr txBox="1"/>
            <p:nvPr/>
          </p:nvSpPr>
          <p:spPr>
            <a:xfrm>
              <a:off x="5760147" y="3789044"/>
              <a:ext cx="1764222" cy="3674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/>
                <a:t>1. </a:t>
              </a:r>
              <a:r>
                <a:rPr lang="ko-KR" altLang="en-US"/>
                <a:t>번호</a:t>
              </a:r>
              <a:endParaRPr lang="ko-KR" altLang="en-US"/>
            </a:p>
          </p:txBody>
        </p:sp>
        <p:sp>
          <p:nvSpPr>
            <p:cNvPr id="2098" name=""/>
            <p:cNvSpPr txBox="1"/>
            <p:nvPr/>
          </p:nvSpPr>
          <p:spPr>
            <a:xfrm>
              <a:off x="5796152" y="4185094"/>
              <a:ext cx="1764222" cy="3668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/>
                <a:t>2. 취향</a:t>
              </a:r>
              <a:endParaRPr lang="ko-KR" altLang="en-US"/>
            </a:p>
          </p:txBody>
        </p:sp>
      </p:grpSp>
      <p:sp>
        <p:nvSpPr>
          <p:cNvPr id="2103" name=""/>
          <p:cNvSpPr txBox="1"/>
          <p:nvPr/>
        </p:nvSpPr>
        <p:spPr>
          <a:xfrm>
            <a:off x="5472112" y="3702748"/>
            <a:ext cx="1692212" cy="362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"/>
          <p:cNvSpPr/>
          <p:nvPr/>
        </p:nvSpPr>
        <p:spPr>
          <a:xfrm>
            <a:off x="2303716" y="4869180"/>
            <a:ext cx="2678621" cy="91440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101" name=""/>
          <p:cNvSpPr/>
          <p:nvPr/>
        </p:nvSpPr>
        <p:spPr>
          <a:xfrm>
            <a:off x="5889879" y="2924937"/>
            <a:ext cx="2678621" cy="91440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100" name=""/>
          <p:cNvSpPr/>
          <p:nvPr/>
        </p:nvSpPr>
        <p:spPr>
          <a:xfrm>
            <a:off x="5889879" y="1808797"/>
            <a:ext cx="2678621" cy="91440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05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549C84EE-BA21-4631-95C2-11DE7E502834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  <p:grpSp>
        <p:nvGrpSpPr>
          <p:cNvPr id="2052" name=""/>
          <p:cNvGrpSpPr/>
          <p:nvPr/>
        </p:nvGrpSpPr>
        <p:grpSpPr>
          <a:xfrm rot="0">
            <a:off x="-50618" y="-567499"/>
            <a:ext cx="9245236" cy="1754722"/>
            <a:chOff x="-50913" y="-511895"/>
            <a:chExt cx="9245236" cy="1754722"/>
          </a:xfrm>
        </p:grpSpPr>
        <p:sp>
          <p:nvSpPr>
            <p:cNvPr id="2053" name=""/>
            <p:cNvSpPr/>
            <p:nvPr/>
          </p:nvSpPr>
          <p:spPr>
            <a:xfrm rot="5385417">
              <a:off x="3802060" y="-4148842"/>
              <a:ext cx="1538695" cy="9244643"/>
            </a:xfrm>
            <a:prstGeom prst="flowChartOnlineStorage">
              <a:avLst/>
            </a:prstGeom>
            <a:solidFill>
              <a:schemeClr val="accent1">
                <a:lumMod val="20000"/>
                <a:lumOff val="8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endParaRPr lang="en-US" altLang="ko-KR"/>
            </a:p>
          </p:txBody>
        </p:sp>
        <p:sp>
          <p:nvSpPr>
            <p:cNvPr id="2054" name=""/>
            <p:cNvSpPr/>
            <p:nvPr/>
          </p:nvSpPr>
          <p:spPr>
            <a:xfrm rot="5385417">
              <a:off x="3802653" y="-4364869"/>
              <a:ext cx="1538695" cy="9244643"/>
            </a:xfrm>
            <a:prstGeom prst="flowChartOnlineStorage">
              <a:avLst/>
            </a:prstGeom>
            <a:solidFill>
              <a:schemeClr val="accent1">
                <a:lumMod val="10000"/>
                <a:lumOff val="9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endParaRPr lang="en-US" altLang="ko-KR"/>
            </a:p>
          </p:txBody>
        </p:sp>
        <p:sp>
          <p:nvSpPr>
            <p:cNvPr id="2055" name=""/>
            <p:cNvSpPr txBox="1"/>
            <p:nvPr/>
          </p:nvSpPr>
          <p:spPr>
            <a:xfrm>
              <a:off x="0" y="0"/>
              <a:ext cx="9144001" cy="7585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4400"/>
                <a:t>4. 시연영상_2</a:t>
              </a:r>
              <a:endParaRPr lang="ko-KR" altLang="en-US" sz="4400"/>
            </a:p>
          </p:txBody>
        </p:sp>
      </p:grpSp>
      <p:pic>
        <p:nvPicPr>
          <p:cNvPr id="209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7464" y="1772792"/>
            <a:ext cx="4578286" cy="2745110"/>
          </a:xfrm>
          <a:prstGeom prst="rect">
            <a:avLst/>
          </a:prstGeom>
        </p:spPr>
      </p:pic>
      <p:cxnSp>
        <p:nvCxnSpPr>
          <p:cNvPr id="2092" name=""/>
          <p:cNvCxnSpPr/>
          <p:nvPr/>
        </p:nvCxnSpPr>
        <p:spPr>
          <a:xfrm>
            <a:off x="4572000" y="2019029"/>
            <a:ext cx="1116000" cy="0"/>
          </a:xfrm>
          <a:prstGeom prst="straightConnector1">
            <a:avLst/>
          </a:prstGeom>
          <a:ln w="254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3" name=""/>
          <p:cNvSpPr txBox="1"/>
          <p:nvPr/>
        </p:nvSpPr>
        <p:spPr>
          <a:xfrm>
            <a:off x="6120193" y="1804604"/>
            <a:ext cx="2340293" cy="365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jazzAction(recall)</a:t>
            </a:r>
            <a:endParaRPr lang="en-US" altLang="ko-KR"/>
          </a:p>
        </p:txBody>
      </p:sp>
      <p:cxnSp>
        <p:nvCxnSpPr>
          <p:cNvPr id="2094" name=""/>
          <p:cNvCxnSpPr/>
          <p:nvPr/>
        </p:nvCxnSpPr>
        <p:spPr>
          <a:xfrm>
            <a:off x="4572000" y="3140964"/>
            <a:ext cx="1116000" cy="0"/>
          </a:xfrm>
          <a:prstGeom prst="straightConnector1">
            <a:avLst/>
          </a:prstGeom>
          <a:ln w="25400" algn="ctr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5" name=""/>
          <p:cNvSpPr txBox="1"/>
          <p:nvPr/>
        </p:nvSpPr>
        <p:spPr>
          <a:xfrm>
            <a:off x="6156198" y="2926538"/>
            <a:ext cx="1404176" cy="36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listenAction</a:t>
            </a:r>
            <a:endParaRPr lang="en-US" altLang="ko-KR"/>
          </a:p>
        </p:txBody>
      </p:sp>
      <p:sp>
        <p:nvSpPr>
          <p:cNvPr id="2096" name=""/>
          <p:cNvSpPr txBox="1"/>
          <p:nvPr/>
        </p:nvSpPr>
        <p:spPr>
          <a:xfrm>
            <a:off x="6084189" y="2168842"/>
            <a:ext cx="2556320" cy="36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기온에 따른 노래 추천 </a:t>
            </a:r>
            <a:endParaRPr lang="ko-KR" altLang="en-US"/>
          </a:p>
        </p:txBody>
      </p:sp>
      <p:sp>
        <p:nvSpPr>
          <p:cNvPr id="2097" name=""/>
          <p:cNvSpPr txBox="1"/>
          <p:nvPr/>
        </p:nvSpPr>
        <p:spPr>
          <a:xfrm>
            <a:off x="6192201" y="3247548"/>
            <a:ext cx="2556321" cy="36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추천한 노래 </a:t>
            </a:r>
            <a:r>
              <a:rPr lang="en-US" altLang="ko-KR"/>
              <a:t>url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2098" name=""/>
          <p:cNvSpPr/>
          <p:nvPr/>
        </p:nvSpPr>
        <p:spPr>
          <a:xfrm>
            <a:off x="323468" y="2154555"/>
            <a:ext cx="1476184" cy="482346"/>
          </a:xfrm>
          <a:prstGeom prst="ellipse">
            <a:avLst/>
          </a:prstGeom>
          <a:noFill/>
          <a:ln w="381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cxnSp>
        <p:nvCxnSpPr>
          <p:cNvPr id="2099" name=""/>
          <p:cNvCxnSpPr>
            <a:stCxn id="2098" idx="3"/>
          </p:cNvCxnSpPr>
          <p:nvPr/>
        </p:nvCxnSpPr>
        <p:spPr>
          <a:xfrm rot="16200000" flipH="1">
            <a:off x="252222" y="2853691"/>
            <a:ext cx="2554948" cy="1980092"/>
          </a:xfrm>
          <a:prstGeom prst="straightConnector1">
            <a:avLst/>
          </a:prstGeom>
          <a:ln w="38100" algn="ctr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2" name=""/>
          <p:cNvSpPr/>
          <p:nvPr/>
        </p:nvSpPr>
        <p:spPr>
          <a:xfrm>
            <a:off x="7473505" y="5589270"/>
            <a:ext cx="1670494" cy="360616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by Moon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103" name=""/>
          <p:cNvSpPr/>
          <p:nvPr/>
        </p:nvSpPr>
        <p:spPr>
          <a:xfrm rot="20260695">
            <a:off x="7320842" y="5281789"/>
            <a:ext cx="457200" cy="914400"/>
          </a:xfrm>
          <a:prstGeom prst="moon">
            <a:avLst>
              <a:gd name="adj" fmla="val 50000"/>
            </a:avLst>
          </a:prstGeom>
          <a:solidFill>
            <a:srgbClr val="e9e96a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106" name=""/>
          <p:cNvSpPr txBox="1"/>
          <p:nvPr/>
        </p:nvSpPr>
        <p:spPr>
          <a:xfrm>
            <a:off x="2555747" y="4915852"/>
            <a:ext cx="1713740" cy="6374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WeatherAction</a:t>
            </a:r>
            <a:endParaRPr lang="en-US" altLang="ko-KR"/>
          </a:p>
          <a:p>
            <a:pPr>
              <a:defRPr lang="ko-KR" altLang="en-US"/>
            </a:pPr>
            <a:r>
              <a:rPr lang="en-US" altLang="ko-KR"/>
              <a:t>openAPI</a:t>
            </a:r>
            <a:r>
              <a:rPr lang="ko-KR" altLang="en-US"/>
              <a:t>사용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549C84EE-BA21-4631-95C2-11DE7E502834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  <p:grpSp>
        <p:nvGrpSpPr>
          <p:cNvPr id="6" name=""/>
          <p:cNvGrpSpPr/>
          <p:nvPr/>
        </p:nvGrpSpPr>
        <p:grpSpPr>
          <a:xfrm rot="0">
            <a:off x="-50913" y="-511895"/>
            <a:ext cx="9245236" cy="1754722"/>
            <a:chOff x="-50913" y="-511895"/>
            <a:chExt cx="9245236" cy="1754722"/>
          </a:xfrm>
        </p:grpSpPr>
        <p:sp>
          <p:nvSpPr>
            <p:cNvPr id="7" name=""/>
            <p:cNvSpPr/>
            <p:nvPr/>
          </p:nvSpPr>
          <p:spPr>
            <a:xfrm rot="5385417">
              <a:off x="3802060" y="-4148842"/>
              <a:ext cx="1538695" cy="9244643"/>
            </a:xfrm>
            <a:prstGeom prst="flowChartOnlineStorage">
              <a:avLst/>
            </a:prstGeom>
            <a:solidFill>
              <a:schemeClr val="accent1">
                <a:lumMod val="20000"/>
                <a:lumOff val="8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5385417">
              <a:off x="3802653" y="-4364869"/>
              <a:ext cx="1538695" cy="9244643"/>
            </a:xfrm>
            <a:prstGeom prst="flowChartOnlineStorage">
              <a:avLst/>
            </a:prstGeom>
            <a:solidFill>
              <a:schemeClr val="accent1">
                <a:lumMod val="10000"/>
                <a:lumOff val="9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 txBox="1"/>
            <p:nvPr/>
          </p:nvSpPr>
          <p:spPr>
            <a:xfrm>
              <a:off x="0" y="0"/>
              <a:ext cx="9144000" cy="75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 lang="ko-KR" altLang="en-US"/>
              </a:pPr>
              <a:r>
                <a:rPr lang="ko-KR" altLang="en-US" sz="4400"/>
                <a:t>5. 차후 계획</a:t>
              </a:r>
              <a:endParaRPr lang="ko-KR" altLang="en-US" sz="4400"/>
            </a:p>
          </p:txBody>
        </p:sp>
      </p:grpSp>
      <p:grpSp>
        <p:nvGrpSpPr>
          <p:cNvPr id="11" name=""/>
          <p:cNvGrpSpPr/>
          <p:nvPr/>
        </p:nvGrpSpPr>
        <p:grpSpPr>
          <a:xfrm rot="0">
            <a:off x="467487" y="1520761"/>
            <a:ext cx="6588824" cy="1167574"/>
            <a:chOff x="395478" y="1628774"/>
            <a:chExt cx="6588824" cy="1167574"/>
          </a:xfrm>
        </p:grpSpPr>
        <p:grpSp>
          <p:nvGrpSpPr>
            <p:cNvPr id="12" name=""/>
            <p:cNvGrpSpPr/>
            <p:nvPr/>
          </p:nvGrpSpPr>
          <p:grpSpPr>
            <a:xfrm rot="0">
              <a:off x="395478" y="1628774"/>
              <a:ext cx="914400" cy="914400"/>
              <a:chOff x="813600" y="1699200"/>
              <a:chExt cx="914400" cy="914400"/>
            </a:xfrm>
          </p:grpSpPr>
          <p:sp>
            <p:nvSpPr>
              <p:cNvPr id="13" name=""/>
              <p:cNvSpPr/>
              <p:nvPr/>
            </p:nvSpPr>
            <p:spPr>
              <a:xfrm>
                <a:off x="813600" y="169920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algn="ctr"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grpSp>
            <p:nvGrpSpPr>
              <p:cNvPr id="14" name=""/>
              <p:cNvGrpSpPr/>
              <p:nvPr/>
            </p:nvGrpSpPr>
            <p:grpSpPr>
              <a:xfrm rot="0">
                <a:off x="1079563" y="1772793"/>
                <a:ext cx="396049" cy="756094"/>
                <a:chOff x="971549" y="2262568"/>
                <a:chExt cx="485292" cy="1130350"/>
              </a:xfrm>
            </p:grpSpPr>
            <p:sp>
              <p:nvSpPr>
                <p:cNvPr id="15" name=""/>
                <p:cNvSpPr/>
                <p:nvPr/>
              </p:nvSpPr>
              <p:spPr>
                <a:xfrm>
                  <a:off x="971549" y="2262568"/>
                  <a:ext cx="468058" cy="590359"/>
                </a:xfrm>
                <a:prstGeom prst="ellipse">
                  <a:avLst/>
                </a:prstGeom>
                <a:solidFill>
                  <a:schemeClr val="tx1">
                    <a:lumMod val="70000"/>
                    <a:lumOff val="30000"/>
                  </a:schemeClr>
                </a:solidFill>
                <a:ln algn="ctr"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16" name=""/>
                <p:cNvSpPr/>
                <p:nvPr/>
              </p:nvSpPr>
              <p:spPr>
                <a:xfrm rot="16200000">
                  <a:off x="908233" y="2844311"/>
                  <a:ext cx="612000" cy="485215"/>
                </a:xfrm>
                <a:prstGeom prst="flowChartDelay">
                  <a:avLst/>
                </a:prstGeom>
                <a:solidFill>
                  <a:schemeClr val="tx1">
                    <a:lumMod val="70000"/>
                    <a:lumOff val="30000"/>
                  </a:schemeClr>
                </a:solidFill>
                <a:ln algn="ctr"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</p:grpSp>
        </p:grpSp>
        <p:sp>
          <p:nvSpPr>
            <p:cNvPr id="17" name=""/>
            <p:cNvSpPr/>
            <p:nvPr/>
          </p:nvSpPr>
          <p:spPr>
            <a:xfrm>
              <a:off x="1691640" y="1787080"/>
              <a:ext cx="5292662" cy="612648"/>
            </a:xfrm>
            <a:prstGeom prst="wedgeRectCallout">
              <a:avLst>
                <a:gd name="adj1" fmla="val -57184"/>
                <a:gd name="adj2" fmla="val -21470"/>
              </a:avLst>
            </a:prstGeom>
            <a:solidFill>
              <a:schemeClr val="tx2">
                <a:lumMod val="10000"/>
                <a:lumOff val="9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 txBox="1"/>
            <p:nvPr/>
          </p:nvSpPr>
          <p:spPr>
            <a:xfrm>
              <a:off x="503491" y="2495929"/>
              <a:ext cx="828104" cy="3004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1400"/>
                <a:t>염정호</a:t>
              </a:r>
              <a:endParaRPr lang="ko-KR" altLang="en-US" sz="1400"/>
            </a:p>
          </p:txBody>
        </p:sp>
      </p:grpSp>
      <p:grpSp>
        <p:nvGrpSpPr>
          <p:cNvPr id="19" name=""/>
          <p:cNvGrpSpPr/>
          <p:nvPr/>
        </p:nvGrpSpPr>
        <p:grpSpPr>
          <a:xfrm rot="0">
            <a:off x="1511617" y="2960941"/>
            <a:ext cx="7179184" cy="1200530"/>
            <a:chOff x="1583626" y="3213544"/>
            <a:chExt cx="7179184" cy="1200530"/>
          </a:xfrm>
        </p:grpSpPr>
        <p:grpSp>
          <p:nvGrpSpPr>
            <p:cNvPr id="20" name=""/>
            <p:cNvGrpSpPr/>
            <p:nvPr/>
          </p:nvGrpSpPr>
          <p:grpSpPr>
            <a:xfrm rot="0">
              <a:off x="7848410" y="3213544"/>
              <a:ext cx="914400" cy="914400"/>
              <a:chOff x="813600" y="1699200"/>
              <a:chExt cx="914400" cy="914400"/>
            </a:xfrm>
          </p:grpSpPr>
          <p:sp>
            <p:nvSpPr>
              <p:cNvPr id="21" name=""/>
              <p:cNvSpPr/>
              <p:nvPr/>
            </p:nvSpPr>
            <p:spPr>
              <a:xfrm>
                <a:off x="813600" y="169920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algn="ctr"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grpSp>
            <p:nvGrpSpPr>
              <p:cNvPr id="22" name=""/>
              <p:cNvGrpSpPr/>
              <p:nvPr/>
            </p:nvGrpSpPr>
            <p:grpSpPr>
              <a:xfrm rot="0">
                <a:off x="1079565" y="1772792"/>
                <a:ext cx="396049" cy="756094"/>
                <a:chOff x="971549" y="2262568"/>
                <a:chExt cx="485292" cy="1130350"/>
              </a:xfrm>
            </p:grpSpPr>
            <p:sp>
              <p:nvSpPr>
                <p:cNvPr id="23" name=""/>
                <p:cNvSpPr/>
                <p:nvPr/>
              </p:nvSpPr>
              <p:spPr>
                <a:xfrm>
                  <a:off x="971549" y="2262568"/>
                  <a:ext cx="468058" cy="590359"/>
                </a:xfrm>
                <a:prstGeom prst="ellipse">
                  <a:avLst/>
                </a:prstGeom>
                <a:solidFill>
                  <a:schemeClr val="tx1">
                    <a:lumMod val="70000"/>
                    <a:lumOff val="30000"/>
                  </a:schemeClr>
                </a:solidFill>
                <a:ln algn="ctr"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24" name=""/>
                <p:cNvSpPr/>
                <p:nvPr/>
              </p:nvSpPr>
              <p:spPr>
                <a:xfrm rot="16200000">
                  <a:off x="908233" y="2844311"/>
                  <a:ext cx="612000" cy="485215"/>
                </a:xfrm>
                <a:prstGeom prst="flowChartDelay">
                  <a:avLst/>
                </a:prstGeom>
                <a:solidFill>
                  <a:schemeClr val="tx1">
                    <a:lumMod val="70000"/>
                    <a:lumOff val="30000"/>
                  </a:schemeClr>
                </a:solidFill>
                <a:ln algn="ctr"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</p:grpSp>
        </p:grpSp>
        <p:sp>
          <p:nvSpPr>
            <p:cNvPr id="25" name=""/>
            <p:cNvSpPr/>
            <p:nvPr/>
          </p:nvSpPr>
          <p:spPr>
            <a:xfrm>
              <a:off x="1583626" y="3429000"/>
              <a:ext cx="5976175" cy="612648"/>
            </a:xfrm>
            <a:prstGeom prst="wedgeRectCallout">
              <a:avLst>
                <a:gd name="adj1" fmla="val 53409"/>
                <a:gd name="adj2" fmla="val -21467"/>
              </a:avLst>
            </a:prstGeom>
            <a:solidFill>
              <a:schemeClr val="tx2">
                <a:lumMod val="10000"/>
                <a:lumOff val="9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26" name=""/>
            <p:cNvSpPr txBox="1"/>
            <p:nvPr/>
          </p:nvSpPr>
          <p:spPr>
            <a:xfrm>
              <a:off x="7920419" y="4113657"/>
              <a:ext cx="756096" cy="3004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1400"/>
                <a:t>김영기</a:t>
              </a:r>
              <a:endParaRPr lang="ko-KR" altLang="en-US" sz="1400"/>
            </a:p>
          </p:txBody>
        </p:sp>
      </p:grpSp>
      <p:grpSp>
        <p:nvGrpSpPr>
          <p:cNvPr id="27" name=""/>
          <p:cNvGrpSpPr/>
          <p:nvPr/>
        </p:nvGrpSpPr>
        <p:grpSpPr>
          <a:xfrm rot="0">
            <a:off x="611504" y="4833175"/>
            <a:ext cx="6891148" cy="1416367"/>
            <a:chOff x="813244" y="5063490"/>
            <a:chExt cx="6891148" cy="1416367"/>
          </a:xfrm>
        </p:grpSpPr>
        <p:grpSp>
          <p:nvGrpSpPr>
            <p:cNvPr id="28" name=""/>
            <p:cNvGrpSpPr/>
            <p:nvPr/>
          </p:nvGrpSpPr>
          <p:grpSpPr>
            <a:xfrm rot="0">
              <a:off x="813244" y="5265229"/>
              <a:ext cx="914400" cy="914400"/>
              <a:chOff x="813600" y="1699200"/>
              <a:chExt cx="914400" cy="914400"/>
            </a:xfrm>
          </p:grpSpPr>
          <p:sp>
            <p:nvSpPr>
              <p:cNvPr id="29" name=""/>
              <p:cNvSpPr/>
              <p:nvPr/>
            </p:nvSpPr>
            <p:spPr>
              <a:xfrm>
                <a:off x="813600" y="1699200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 algn="ctr"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grpSp>
            <p:nvGrpSpPr>
              <p:cNvPr id="30" name=""/>
              <p:cNvGrpSpPr/>
              <p:nvPr/>
            </p:nvGrpSpPr>
            <p:grpSpPr>
              <a:xfrm rot="0">
                <a:off x="1079563" y="1772792"/>
                <a:ext cx="396049" cy="756094"/>
                <a:chOff x="971549" y="2262568"/>
                <a:chExt cx="485292" cy="1130350"/>
              </a:xfrm>
            </p:grpSpPr>
            <p:sp>
              <p:nvSpPr>
                <p:cNvPr id="31" name=""/>
                <p:cNvSpPr/>
                <p:nvPr/>
              </p:nvSpPr>
              <p:spPr>
                <a:xfrm>
                  <a:off x="971549" y="2262568"/>
                  <a:ext cx="468058" cy="590359"/>
                </a:xfrm>
                <a:prstGeom prst="ellipse">
                  <a:avLst/>
                </a:prstGeom>
                <a:solidFill>
                  <a:schemeClr val="tx1">
                    <a:lumMod val="70000"/>
                    <a:lumOff val="30000"/>
                  </a:schemeClr>
                </a:solidFill>
                <a:ln algn="ctr"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32" name=""/>
                <p:cNvSpPr/>
                <p:nvPr/>
              </p:nvSpPr>
              <p:spPr>
                <a:xfrm rot="16200000">
                  <a:off x="908233" y="2844311"/>
                  <a:ext cx="612000" cy="485215"/>
                </a:xfrm>
                <a:prstGeom prst="flowChartDelay">
                  <a:avLst/>
                </a:prstGeom>
                <a:solidFill>
                  <a:schemeClr val="tx1">
                    <a:lumMod val="70000"/>
                    <a:lumOff val="30000"/>
                  </a:schemeClr>
                </a:solidFill>
                <a:ln algn="ctr"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anchor="ctr">
                  <a:noAutofit/>
                </a:bodyPr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</p:grpSp>
        </p:grpSp>
        <p:sp>
          <p:nvSpPr>
            <p:cNvPr id="33" name=""/>
            <p:cNvSpPr/>
            <p:nvPr/>
          </p:nvSpPr>
          <p:spPr>
            <a:xfrm>
              <a:off x="2123693" y="5063490"/>
              <a:ext cx="5580699" cy="612648"/>
            </a:xfrm>
            <a:prstGeom prst="wedgeRectCallout">
              <a:avLst>
                <a:gd name="adj1" fmla="val -57440"/>
                <a:gd name="adj2" fmla="val 28706"/>
              </a:avLst>
            </a:prstGeom>
            <a:solidFill>
              <a:schemeClr val="tx2">
                <a:lumMod val="10000"/>
                <a:lumOff val="9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34" name=""/>
            <p:cNvSpPr txBox="1"/>
            <p:nvPr/>
          </p:nvSpPr>
          <p:spPr>
            <a:xfrm>
              <a:off x="899539" y="6179628"/>
              <a:ext cx="828104" cy="3002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1400"/>
                <a:t>문예지</a:t>
              </a:r>
              <a:endParaRPr lang="ko-KR" altLang="en-US" sz="1400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549C84EE-BA21-4631-95C2-11DE7E502834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  <mc:AlternateContent xmlns:mc="http://schemas.openxmlformats.org/markup-compatibility/2006">
        <mc:Choice xmlns:hp="http://schemas.haansoft.com/office/presentation/8.0" Requires="hp">
          <hp:hncWordshop xmlns:hp="http://schemas.haansoft.com/office/presentation/8.0" templateIndex="0" shapeIndex="0" text="Thank You" fontName="한컴 윤체 L" fontSize="54" i="1" b="0">
            <p:nvSpPr>
              <p:cNvPr id="11" name=""/>
              <p:cNvSpPr>
                <a:spLocks noEditPoints="1" noChangeShapeType="1" noTextEdit="1"/>
              </p:cNvSpPr>
              <p:nvPr/>
            </p:nvSpPr>
            <p:spPr>
              <a:xfrm>
                <a:off x="2054924" y="1772792"/>
                <a:ext cx="5109400" cy="550354"/>
              </a:xfrm>
              <a:solidFill>
                <a:srgbClr val="ffffff"/>
              </a:solidFill>
              <a:ln w="18415" cap="flat" cmpd="sng" algn="ctr">
                <a:solidFill>
                  <a:srgbClr val="ffffff"/>
                </a:solidFill>
                <a:prstDash val="solid"/>
                <a:round/>
              </a:ln>
              <a:effectLst/>
            </p:spPr>
            <p:t>Thank You</p:t>
          </hp:hncWordshop>
        </mc:Choice>
        <mc:Fallback>
          <p:sp>
            <p:nvSpPr>
              <p:cNvPr id="11" name=""/>
              <p:cNvSpPr>
                <a:spLocks noEditPoints="1" noChangeShapeType="1" noTextEdit="1"/>
              </p:cNvSpPr>
              <p:nvPr/>
            </p:nvSpPr>
            <p:spPr>
              <a:xfrm>
                <a:off x="2054924" y="1772792"/>
                <a:ext cx="5109400" cy="550354"/>
              </a:xfrm>
              <a:custGeom>
                <a:avLst/>
                <a:gdLst/>
                <a:rect l="l" t="t" r="r" b="b"/>
                <a:pathLst>
                  <a:path w="5109400" h="550354">
                    <a:moveTo>
                      <a:pt x="0" y="523875"/>
                    </a:moveTo>
                    <a:lnTo>
                      <a:pt x="219075" y="57150"/>
                    </a:lnTo>
                    <a:lnTo>
                      <a:pt x="19050" y="57150"/>
                    </a:lnTo>
                    <a:lnTo>
                      <a:pt x="47625" y="0"/>
                    </a:lnTo>
                    <a:lnTo>
                      <a:pt x="561975" y="0"/>
                    </a:lnTo>
                    <a:lnTo>
                      <a:pt x="533400" y="57150"/>
                    </a:lnTo>
                    <a:lnTo>
                      <a:pt x="323850" y="57150"/>
                    </a:lnTo>
                    <a:lnTo>
                      <a:pt x="104775" y="523875"/>
                    </a:lnTo>
                    <a:lnTo>
                      <a:pt x="0" y="523875"/>
                    </a:lnTo>
                    <a:moveTo>
                      <a:pt x="1000125" y="285750"/>
                    </a:moveTo>
                    <a:lnTo>
                      <a:pt x="885825" y="523875"/>
                    </a:lnTo>
                    <a:lnTo>
                      <a:pt x="781050" y="523875"/>
                    </a:lnTo>
                    <a:lnTo>
                      <a:pt x="885825" y="304800"/>
                    </a:lnTo>
                    <a:cubicBezTo>
                      <a:pt x="885825" y="304800"/>
                      <a:pt x="895350" y="285750"/>
                      <a:pt x="895350" y="266700"/>
                    </a:cubicBezTo>
                    <a:cubicBezTo>
                      <a:pt x="895350" y="266700"/>
                      <a:pt x="895350" y="247650"/>
                      <a:pt x="876300" y="228600"/>
                    </a:cubicBezTo>
                    <a:cubicBezTo>
                      <a:pt x="876300" y="228600"/>
                      <a:pt x="866775" y="219075"/>
                      <a:pt x="847725" y="209550"/>
                    </a:cubicBezTo>
                    <a:cubicBezTo>
                      <a:pt x="847725" y="209550"/>
                      <a:pt x="819150" y="190500"/>
                      <a:pt x="781050" y="190500"/>
                    </a:cubicBezTo>
                    <a:cubicBezTo>
                      <a:pt x="781050" y="190500"/>
                      <a:pt x="752475" y="190500"/>
                      <a:pt x="714375" y="200025"/>
                    </a:cubicBezTo>
                    <a:cubicBezTo>
                      <a:pt x="714375" y="200025"/>
                      <a:pt x="685800" y="209550"/>
                      <a:pt x="657225" y="228600"/>
                    </a:cubicBezTo>
                    <a:cubicBezTo>
                      <a:pt x="657225" y="228600"/>
                      <a:pt x="628650" y="247650"/>
                      <a:pt x="609600" y="266700"/>
                    </a:cubicBezTo>
                    <a:cubicBezTo>
                      <a:pt x="609600" y="266700"/>
                      <a:pt x="590550" y="285750"/>
                      <a:pt x="581025" y="304800"/>
                    </a:cubicBezTo>
                    <a:lnTo>
                      <a:pt x="476249" y="523875"/>
                    </a:lnTo>
                    <a:lnTo>
                      <a:pt x="371475" y="523875"/>
                    </a:lnTo>
                    <a:lnTo>
                      <a:pt x="619125" y="0"/>
                    </a:lnTo>
                    <a:lnTo>
                      <a:pt x="723900" y="0"/>
                    </a:lnTo>
                    <a:lnTo>
                      <a:pt x="628650" y="190500"/>
                    </a:lnTo>
                    <a:cubicBezTo>
                      <a:pt x="628650" y="190500"/>
                      <a:pt x="628650" y="200025"/>
                      <a:pt x="647700" y="190500"/>
                    </a:cubicBezTo>
                    <a:cubicBezTo>
                      <a:pt x="647700" y="190500"/>
                      <a:pt x="657225" y="171450"/>
                      <a:pt x="695325" y="161925"/>
                    </a:cubicBezTo>
                    <a:cubicBezTo>
                      <a:pt x="695325" y="161925"/>
                      <a:pt x="714375" y="152400"/>
                      <a:pt x="752475" y="142875"/>
                    </a:cubicBezTo>
                    <a:cubicBezTo>
                      <a:pt x="752475" y="142875"/>
                      <a:pt x="800100" y="133350"/>
                      <a:pt x="838200" y="133350"/>
                    </a:cubicBezTo>
                    <a:cubicBezTo>
                      <a:pt x="838200" y="133350"/>
                      <a:pt x="885825" y="133350"/>
                      <a:pt x="923924" y="142875"/>
                    </a:cubicBezTo>
                    <a:cubicBezTo>
                      <a:pt x="923924" y="142875"/>
                      <a:pt x="962025" y="161925"/>
                      <a:pt x="981074" y="180975"/>
                    </a:cubicBezTo>
                    <a:cubicBezTo>
                      <a:pt x="981074" y="180975"/>
                      <a:pt x="1000125" y="200025"/>
                      <a:pt x="1009649" y="228600"/>
                    </a:cubicBezTo>
                    <a:cubicBezTo>
                      <a:pt x="1009649" y="228600"/>
                      <a:pt x="1009649" y="257175"/>
                      <a:pt x="1000125" y="285750"/>
                    </a:cubicBezTo>
                    <a:lnTo>
                      <a:pt x="1000125" y="285750"/>
                    </a:lnTo>
                    <a:moveTo>
                      <a:pt x="1419225" y="523875"/>
                    </a:moveTo>
                    <a:lnTo>
                      <a:pt x="1447800" y="476249"/>
                    </a:lnTo>
                    <a:cubicBezTo>
                      <a:pt x="1447800" y="476249"/>
                      <a:pt x="1390650" y="504824"/>
                      <a:pt x="1333500" y="523875"/>
                    </a:cubicBezTo>
                    <a:cubicBezTo>
                      <a:pt x="1333500" y="523875"/>
                      <a:pt x="1276350" y="542925"/>
                      <a:pt x="1200150" y="542925"/>
                    </a:cubicBezTo>
                    <a:cubicBezTo>
                      <a:pt x="1200150" y="542925"/>
                      <a:pt x="1152525" y="542925"/>
                      <a:pt x="1114425" y="523875"/>
                    </a:cubicBezTo>
                    <a:cubicBezTo>
                      <a:pt x="1114425" y="523875"/>
                      <a:pt x="1066800" y="514350"/>
                      <a:pt x="1038224" y="485775"/>
                    </a:cubicBezTo>
                    <a:cubicBezTo>
                      <a:pt x="1038224" y="485775"/>
                      <a:pt x="1009649" y="457200"/>
                      <a:pt x="1009649" y="419100"/>
                    </a:cubicBezTo>
                    <a:cubicBezTo>
                      <a:pt x="1009649" y="419100"/>
                      <a:pt x="1000125" y="390525"/>
                      <a:pt x="1019175" y="342900"/>
                    </a:cubicBezTo>
                    <a:cubicBezTo>
                      <a:pt x="1019175" y="342900"/>
                      <a:pt x="1047750" y="295275"/>
                      <a:pt x="1085850" y="257175"/>
                    </a:cubicBezTo>
                    <a:cubicBezTo>
                      <a:pt x="1085850" y="257175"/>
                      <a:pt x="1123950" y="219075"/>
                      <a:pt x="1181100" y="190500"/>
                    </a:cubicBezTo>
                    <a:cubicBezTo>
                      <a:pt x="1181100" y="190500"/>
                      <a:pt x="1228725" y="171450"/>
                      <a:pt x="1285875" y="152400"/>
                    </a:cubicBezTo>
                    <a:cubicBezTo>
                      <a:pt x="1285875" y="152400"/>
                      <a:pt x="1343025" y="142875"/>
                      <a:pt x="1390650" y="142875"/>
                    </a:cubicBezTo>
                    <a:cubicBezTo>
                      <a:pt x="1390650" y="142875"/>
                      <a:pt x="1457325" y="142875"/>
                      <a:pt x="1504950" y="152400"/>
                    </a:cubicBezTo>
                    <a:cubicBezTo>
                      <a:pt x="1504950" y="152400"/>
                      <a:pt x="1552575" y="171450"/>
                      <a:pt x="1571625" y="209550"/>
                    </a:cubicBezTo>
                    <a:lnTo>
                      <a:pt x="1600200" y="152400"/>
                    </a:lnTo>
                    <a:lnTo>
                      <a:pt x="1704975" y="152400"/>
                    </a:lnTo>
                    <a:lnTo>
                      <a:pt x="1533525" y="523875"/>
                    </a:lnTo>
                    <a:lnTo>
                      <a:pt x="1419225" y="523875"/>
                    </a:lnTo>
                    <a:moveTo>
                      <a:pt x="1133475" y="342900"/>
                    </a:moveTo>
                    <a:cubicBezTo>
                      <a:pt x="1133475" y="342900"/>
                      <a:pt x="1114425" y="371475"/>
                      <a:pt x="1114425" y="400050"/>
                    </a:cubicBezTo>
                    <a:cubicBezTo>
                      <a:pt x="1114425" y="400050"/>
                      <a:pt x="1123950" y="419100"/>
                      <a:pt x="1143000" y="438150"/>
                    </a:cubicBezTo>
                    <a:cubicBezTo>
                      <a:pt x="1143000" y="438150"/>
                      <a:pt x="1152525" y="457200"/>
                      <a:pt x="1190625" y="466725"/>
                    </a:cubicBezTo>
                    <a:cubicBezTo>
                      <a:pt x="1190625" y="466725"/>
                      <a:pt x="1219200" y="476249"/>
                      <a:pt x="1257300" y="476249"/>
                    </a:cubicBezTo>
                    <a:cubicBezTo>
                      <a:pt x="1257300" y="476249"/>
                      <a:pt x="1295400" y="476249"/>
                      <a:pt x="1333500" y="466725"/>
                    </a:cubicBezTo>
                    <a:cubicBezTo>
                      <a:pt x="1333500" y="466725"/>
                      <a:pt x="1381125" y="457200"/>
                      <a:pt x="1409700" y="438150"/>
                    </a:cubicBezTo>
                    <a:cubicBezTo>
                      <a:pt x="1409700" y="438150"/>
                      <a:pt x="1447800" y="419100"/>
                      <a:pt x="1476375" y="400050"/>
                    </a:cubicBezTo>
                    <a:cubicBezTo>
                      <a:pt x="1476375" y="400050"/>
                      <a:pt x="1504950" y="371475"/>
                      <a:pt x="1514475" y="342900"/>
                    </a:cubicBezTo>
                    <a:cubicBezTo>
                      <a:pt x="1514475" y="342900"/>
                      <a:pt x="1533525" y="314325"/>
                      <a:pt x="1533525" y="285750"/>
                    </a:cubicBezTo>
                    <a:cubicBezTo>
                      <a:pt x="1533525" y="285750"/>
                      <a:pt x="1524000" y="266700"/>
                      <a:pt x="1504950" y="247650"/>
                    </a:cubicBezTo>
                    <a:cubicBezTo>
                      <a:pt x="1504950" y="247650"/>
                      <a:pt x="1495425" y="228600"/>
                      <a:pt x="1457325" y="209550"/>
                    </a:cubicBezTo>
                    <a:cubicBezTo>
                      <a:pt x="1457325" y="209550"/>
                      <a:pt x="1428750" y="200025"/>
                      <a:pt x="1390650" y="200025"/>
                    </a:cubicBezTo>
                    <a:cubicBezTo>
                      <a:pt x="1390650" y="200025"/>
                      <a:pt x="1352550" y="200025"/>
                      <a:pt x="1314450" y="209550"/>
                    </a:cubicBezTo>
                    <a:cubicBezTo>
                      <a:pt x="1314450" y="209550"/>
                      <a:pt x="1266825" y="228600"/>
                      <a:pt x="1238250" y="247650"/>
                    </a:cubicBezTo>
                    <a:cubicBezTo>
                      <a:pt x="1238250" y="247650"/>
                      <a:pt x="1200150" y="266700"/>
                      <a:pt x="1171575" y="285750"/>
                    </a:cubicBezTo>
                    <a:cubicBezTo>
                      <a:pt x="1171575" y="285750"/>
                      <a:pt x="1143000" y="314325"/>
                      <a:pt x="1133475" y="342900"/>
                    </a:cubicBezTo>
                    <a:lnTo>
                      <a:pt x="1133475" y="342900"/>
                    </a:lnTo>
                    <a:moveTo>
                      <a:pt x="2219325" y="285750"/>
                    </a:moveTo>
                    <a:lnTo>
                      <a:pt x="2105025" y="523875"/>
                    </a:lnTo>
                    <a:lnTo>
                      <a:pt x="2000250" y="523875"/>
                    </a:lnTo>
                    <a:lnTo>
                      <a:pt x="2105025" y="304800"/>
                    </a:lnTo>
                    <a:cubicBezTo>
                      <a:pt x="2105025" y="304800"/>
                      <a:pt x="2114550" y="285750"/>
                      <a:pt x="2114550" y="266700"/>
                    </a:cubicBezTo>
                    <a:cubicBezTo>
                      <a:pt x="2114550" y="266700"/>
                      <a:pt x="2105025" y="247650"/>
                      <a:pt x="2095500" y="238124"/>
                    </a:cubicBezTo>
                    <a:cubicBezTo>
                      <a:pt x="2095500" y="238124"/>
                      <a:pt x="2085975" y="219075"/>
                      <a:pt x="2057400" y="209550"/>
                    </a:cubicBezTo>
                    <a:cubicBezTo>
                      <a:pt x="2057400" y="209550"/>
                      <a:pt x="2038350" y="200025"/>
                      <a:pt x="2000250" y="200025"/>
                    </a:cubicBezTo>
                    <a:cubicBezTo>
                      <a:pt x="2000250" y="200025"/>
                      <a:pt x="1971675" y="200025"/>
                      <a:pt x="1943100" y="209550"/>
                    </a:cubicBezTo>
                    <a:cubicBezTo>
                      <a:pt x="1943100" y="209550"/>
                      <a:pt x="1914525" y="219075"/>
                      <a:pt x="1885950" y="238124"/>
                    </a:cubicBezTo>
                    <a:cubicBezTo>
                      <a:pt x="1885950" y="238124"/>
                      <a:pt x="1857375" y="247650"/>
                      <a:pt x="1838325" y="266700"/>
                    </a:cubicBezTo>
                    <a:cubicBezTo>
                      <a:pt x="1838325" y="266700"/>
                      <a:pt x="1819275" y="285750"/>
                      <a:pt x="1809750" y="304800"/>
                    </a:cubicBezTo>
                    <a:lnTo>
                      <a:pt x="1704975" y="523875"/>
                    </a:lnTo>
                    <a:lnTo>
                      <a:pt x="1600200" y="523875"/>
                    </a:lnTo>
                    <a:lnTo>
                      <a:pt x="1771650" y="152400"/>
                    </a:lnTo>
                    <a:lnTo>
                      <a:pt x="1876424" y="152400"/>
                    </a:lnTo>
                    <a:lnTo>
                      <a:pt x="1857375" y="200025"/>
                    </a:lnTo>
                    <a:quadBezTo>
                      <a:pt x="1857375" y="200025"/>
                      <a:pt x="1866900" y="190500"/>
                    </a:quadBezTo>
                    <a:cubicBezTo>
                      <a:pt x="1866900" y="190500"/>
                      <a:pt x="1885950" y="180975"/>
                      <a:pt x="1914525" y="171450"/>
                    </a:cubicBezTo>
                    <a:cubicBezTo>
                      <a:pt x="1914525" y="171450"/>
                      <a:pt x="1943100" y="161925"/>
                      <a:pt x="1981200" y="152400"/>
                    </a:cubicBezTo>
                    <a:cubicBezTo>
                      <a:pt x="1981200" y="152400"/>
                      <a:pt x="2019299" y="142875"/>
                      <a:pt x="2076449" y="142875"/>
                    </a:cubicBezTo>
                    <a:cubicBezTo>
                      <a:pt x="2076449" y="142875"/>
                      <a:pt x="2124075" y="142875"/>
                      <a:pt x="2152650" y="152400"/>
                    </a:cubicBezTo>
                    <a:cubicBezTo>
                      <a:pt x="2152650" y="152400"/>
                      <a:pt x="2181225" y="161925"/>
                      <a:pt x="2200275" y="190500"/>
                    </a:cubicBezTo>
                    <a:cubicBezTo>
                      <a:pt x="2200275" y="190500"/>
                      <a:pt x="2228850" y="209550"/>
                      <a:pt x="2228850" y="228600"/>
                    </a:cubicBezTo>
                    <a:cubicBezTo>
                      <a:pt x="2228850" y="228600"/>
                      <a:pt x="2228850" y="257175"/>
                      <a:pt x="2219325" y="285750"/>
                    </a:cubicBezTo>
                    <a:lnTo>
                      <a:pt x="2219325" y="285750"/>
                    </a:lnTo>
                    <a:moveTo>
                      <a:pt x="2276475" y="523875"/>
                    </a:moveTo>
                    <a:lnTo>
                      <a:pt x="2162175" y="523875"/>
                    </a:lnTo>
                    <a:lnTo>
                      <a:pt x="2419350" y="0"/>
                    </a:lnTo>
                    <a:lnTo>
                      <a:pt x="2524125" y="0"/>
                    </a:lnTo>
                    <a:lnTo>
                      <a:pt x="2371725" y="314325"/>
                    </a:lnTo>
                    <a:lnTo>
                      <a:pt x="2714625" y="142875"/>
                    </a:lnTo>
                    <a:lnTo>
                      <a:pt x="2857500" y="142875"/>
                    </a:lnTo>
                    <a:lnTo>
                      <a:pt x="2486025" y="333375"/>
                    </a:lnTo>
                    <a:lnTo>
                      <a:pt x="2695575" y="523875"/>
                    </a:lnTo>
                    <a:lnTo>
                      <a:pt x="2552700" y="523875"/>
                    </a:lnTo>
                    <a:lnTo>
                      <a:pt x="2352675" y="352425"/>
                    </a:lnTo>
                    <a:lnTo>
                      <a:pt x="2276475" y="523875"/>
                    </a:lnTo>
                    <a:moveTo>
                      <a:pt x="3343275" y="0"/>
                    </a:moveTo>
                    <a:lnTo>
                      <a:pt x="3457575" y="0"/>
                    </a:lnTo>
                    <a:lnTo>
                      <a:pt x="3543300" y="257175"/>
                    </a:lnTo>
                    <a:lnTo>
                      <a:pt x="3867149" y="0"/>
                    </a:lnTo>
                    <a:lnTo>
                      <a:pt x="3981449" y="0"/>
                    </a:lnTo>
                    <a:lnTo>
                      <a:pt x="3552825" y="333375"/>
                    </a:lnTo>
                    <a:lnTo>
                      <a:pt x="3467100" y="523875"/>
                    </a:lnTo>
                    <a:lnTo>
                      <a:pt x="3362325" y="523875"/>
                    </a:lnTo>
                    <a:lnTo>
                      <a:pt x="3448050" y="333375"/>
                    </a:lnTo>
                    <a:lnTo>
                      <a:pt x="3343275" y="0"/>
                    </a:lnTo>
                    <a:moveTo>
                      <a:pt x="3876675" y="333375"/>
                    </a:moveTo>
                    <a:cubicBezTo>
                      <a:pt x="3876675" y="333375"/>
                      <a:pt x="3895724" y="295275"/>
                      <a:pt x="3943350" y="257175"/>
                    </a:cubicBezTo>
                    <a:cubicBezTo>
                      <a:pt x="3943350" y="257175"/>
                      <a:pt x="3981449" y="219075"/>
                      <a:pt x="4029075" y="190500"/>
                    </a:cubicBezTo>
                    <a:cubicBezTo>
                      <a:pt x="4029075" y="190500"/>
                      <a:pt x="4086225" y="161925"/>
                      <a:pt x="4143375" y="152400"/>
                    </a:cubicBezTo>
                    <a:cubicBezTo>
                      <a:pt x="4143375" y="152400"/>
                      <a:pt x="4200525" y="133350"/>
                      <a:pt x="4267200" y="133350"/>
                    </a:cubicBezTo>
                    <a:cubicBezTo>
                      <a:pt x="4267200" y="133350"/>
                      <a:pt x="4324350" y="133350"/>
                      <a:pt x="4362450" y="152400"/>
                    </a:cubicBezTo>
                    <a:cubicBezTo>
                      <a:pt x="4362450" y="152400"/>
                      <a:pt x="4410075" y="161925"/>
                      <a:pt x="4438650" y="190500"/>
                    </a:cubicBezTo>
                    <a:cubicBezTo>
                      <a:pt x="4438650" y="190500"/>
                      <a:pt x="4467225" y="219075"/>
                      <a:pt x="4467225" y="257175"/>
                    </a:cubicBezTo>
                    <a:cubicBezTo>
                      <a:pt x="4467225" y="257175"/>
                      <a:pt x="4476750" y="295275"/>
                      <a:pt x="4457700" y="333375"/>
                    </a:cubicBezTo>
                    <a:cubicBezTo>
                      <a:pt x="4457700" y="333375"/>
                      <a:pt x="4438650" y="381000"/>
                      <a:pt x="4391025" y="419100"/>
                    </a:cubicBezTo>
                    <a:cubicBezTo>
                      <a:pt x="4391025" y="419100"/>
                      <a:pt x="4352925" y="457200"/>
                      <a:pt x="4295775" y="485775"/>
                    </a:cubicBezTo>
                    <a:cubicBezTo>
                      <a:pt x="4295775" y="485775"/>
                      <a:pt x="4248150" y="514350"/>
                      <a:pt x="4191000" y="523875"/>
                    </a:cubicBezTo>
                    <a:cubicBezTo>
                      <a:pt x="4191000" y="523875"/>
                      <a:pt x="4124324" y="542925"/>
                      <a:pt x="4067174" y="542925"/>
                    </a:cubicBezTo>
                    <a:cubicBezTo>
                      <a:pt x="4067174" y="542925"/>
                      <a:pt x="4010024" y="542925"/>
                      <a:pt x="3962400" y="523875"/>
                    </a:cubicBezTo>
                    <a:cubicBezTo>
                      <a:pt x="3962400" y="523875"/>
                      <a:pt x="3924299" y="514350"/>
                      <a:pt x="3895724" y="485775"/>
                    </a:cubicBezTo>
                    <a:cubicBezTo>
                      <a:pt x="3895724" y="485775"/>
                      <a:pt x="3867149" y="457200"/>
                      <a:pt x="3867149" y="419100"/>
                    </a:cubicBezTo>
                    <a:cubicBezTo>
                      <a:pt x="3867149" y="419100"/>
                      <a:pt x="3857625" y="381000"/>
                      <a:pt x="3876675" y="333375"/>
                    </a:cubicBezTo>
                    <a:lnTo>
                      <a:pt x="3876675" y="333375"/>
                    </a:lnTo>
                    <a:moveTo>
                      <a:pt x="4229100" y="200025"/>
                    </a:moveTo>
                    <a:cubicBezTo>
                      <a:pt x="4229100" y="200025"/>
                      <a:pt x="4191000" y="200025"/>
                      <a:pt x="4152899" y="209550"/>
                    </a:cubicBezTo>
                    <a:cubicBezTo>
                      <a:pt x="4152899" y="209550"/>
                      <a:pt x="4114800" y="228600"/>
                      <a:pt x="4076700" y="238124"/>
                    </a:cubicBezTo>
                    <a:cubicBezTo>
                      <a:pt x="4076700" y="238124"/>
                      <a:pt x="4038599" y="257175"/>
                      <a:pt x="4019550" y="285750"/>
                    </a:cubicBezTo>
                    <a:cubicBezTo>
                      <a:pt x="4019550" y="285750"/>
                      <a:pt x="3990975" y="314325"/>
                      <a:pt x="3981449" y="333375"/>
                    </a:cubicBezTo>
                    <a:cubicBezTo>
                      <a:pt x="3981449" y="333375"/>
                      <a:pt x="3962400" y="361950"/>
                      <a:pt x="3962400" y="390525"/>
                    </a:cubicBezTo>
                    <a:cubicBezTo>
                      <a:pt x="3962400" y="390525"/>
                      <a:pt x="3971925" y="419100"/>
                      <a:pt x="3981449" y="438150"/>
                    </a:cubicBezTo>
                    <a:cubicBezTo>
                      <a:pt x="3981449" y="438150"/>
                      <a:pt x="4000500" y="447675"/>
                      <a:pt x="4029075" y="466725"/>
                    </a:cubicBezTo>
                    <a:cubicBezTo>
                      <a:pt x="4029075" y="466725"/>
                      <a:pt x="4067174" y="476249"/>
                      <a:pt x="4105275" y="476249"/>
                    </a:cubicBezTo>
                    <a:cubicBezTo>
                      <a:pt x="4105275" y="476249"/>
                      <a:pt x="4143375" y="476249"/>
                      <a:pt x="4181474" y="466725"/>
                    </a:cubicBezTo>
                    <a:cubicBezTo>
                      <a:pt x="4181474" y="466725"/>
                      <a:pt x="4219575" y="447675"/>
                      <a:pt x="4257675" y="438150"/>
                    </a:cubicBezTo>
                    <a:cubicBezTo>
                      <a:pt x="4257675" y="438150"/>
                      <a:pt x="4286250" y="419100"/>
                      <a:pt x="4314825" y="390525"/>
                    </a:cubicBezTo>
                    <a:cubicBezTo>
                      <a:pt x="4314825" y="390525"/>
                      <a:pt x="4343400" y="361950"/>
                      <a:pt x="4362450" y="333375"/>
                    </a:cubicBezTo>
                    <a:cubicBezTo>
                      <a:pt x="4362450" y="333375"/>
                      <a:pt x="4371975" y="314325"/>
                      <a:pt x="4362450" y="285750"/>
                    </a:cubicBezTo>
                    <a:cubicBezTo>
                      <a:pt x="4362450" y="285750"/>
                      <a:pt x="4362450" y="257175"/>
                      <a:pt x="4343400" y="238124"/>
                    </a:cubicBezTo>
                    <a:cubicBezTo>
                      <a:pt x="4343400" y="238124"/>
                      <a:pt x="4333875" y="228600"/>
                      <a:pt x="4295775" y="209550"/>
                    </a:cubicBezTo>
                    <a:cubicBezTo>
                      <a:pt x="4295775" y="209550"/>
                      <a:pt x="4267200" y="200025"/>
                      <a:pt x="4229100" y="200025"/>
                    </a:cubicBezTo>
                    <a:lnTo>
                      <a:pt x="4229100" y="200025"/>
                    </a:lnTo>
                    <a:moveTo>
                      <a:pt x="4476750" y="390525"/>
                    </a:moveTo>
                    <a:lnTo>
                      <a:pt x="4600575" y="152400"/>
                    </a:lnTo>
                    <a:lnTo>
                      <a:pt x="4695825" y="152400"/>
                    </a:lnTo>
                    <a:lnTo>
                      <a:pt x="4591050" y="371475"/>
                    </a:lnTo>
                    <a:cubicBezTo>
                      <a:pt x="4591050" y="371475"/>
                      <a:pt x="4581525" y="390525"/>
                      <a:pt x="4581525" y="409575"/>
                    </a:cubicBezTo>
                    <a:cubicBezTo>
                      <a:pt x="4581525" y="409575"/>
                      <a:pt x="4581525" y="438150"/>
                      <a:pt x="4600575" y="447675"/>
                    </a:cubicBezTo>
                    <a:cubicBezTo>
                      <a:pt x="4600575" y="447675"/>
                      <a:pt x="4610100" y="466725"/>
                      <a:pt x="4638675" y="476249"/>
                    </a:cubicBezTo>
                    <a:cubicBezTo>
                      <a:pt x="4638675" y="476249"/>
                      <a:pt x="4657725" y="476249"/>
                      <a:pt x="4695825" y="476249"/>
                    </a:cubicBezTo>
                    <a:cubicBezTo>
                      <a:pt x="4695825" y="476249"/>
                      <a:pt x="4724400" y="476249"/>
                      <a:pt x="4752975" y="476249"/>
                    </a:cubicBezTo>
                    <a:cubicBezTo>
                      <a:pt x="4752975" y="476249"/>
                      <a:pt x="4791075" y="466725"/>
                      <a:pt x="4819650" y="447675"/>
                    </a:cubicBezTo>
                    <a:cubicBezTo>
                      <a:pt x="4819650" y="447675"/>
                      <a:pt x="4838700" y="438150"/>
                      <a:pt x="4867275" y="409575"/>
                    </a:cubicBezTo>
                    <a:cubicBezTo>
                      <a:pt x="4867275" y="409575"/>
                      <a:pt x="4886325" y="390525"/>
                      <a:pt x="4895850" y="371475"/>
                    </a:cubicBezTo>
                    <a:lnTo>
                      <a:pt x="5000625" y="152400"/>
                    </a:lnTo>
                    <a:lnTo>
                      <a:pt x="5105400" y="152400"/>
                    </a:lnTo>
                    <a:lnTo>
                      <a:pt x="4933950" y="523875"/>
                    </a:lnTo>
                    <a:lnTo>
                      <a:pt x="4829175" y="523875"/>
                    </a:lnTo>
                    <a:lnTo>
                      <a:pt x="4848225" y="476249"/>
                    </a:lnTo>
                    <a:quadBezTo>
                      <a:pt x="4848225" y="476249"/>
                      <a:pt x="4829175" y="485775"/>
                    </a:quadBezTo>
                    <a:cubicBezTo>
                      <a:pt x="4829175" y="485775"/>
                      <a:pt x="4810125" y="495300"/>
                      <a:pt x="4781550" y="514350"/>
                    </a:cubicBezTo>
                    <a:cubicBezTo>
                      <a:pt x="4781550" y="514350"/>
                      <a:pt x="4752975" y="523875"/>
                      <a:pt x="4714875" y="533400"/>
                    </a:cubicBezTo>
                    <a:cubicBezTo>
                      <a:pt x="4714875" y="533400"/>
                      <a:pt x="4676775" y="542925"/>
                      <a:pt x="4629150" y="542925"/>
                    </a:cubicBezTo>
                    <a:cubicBezTo>
                      <a:pt x="4629150" y="542925"/>
                      <a:pt x="4581525" y="542925"/>
                      <a:pt x="4543425" y="533400"/>
                    </a:cubicBezTo>
                    <a:cubicBezTo>
                      <a:pt x="4543425" y="533400"/>
                      <a:pt x="4514850" y="514350"/>
                      <a:pt x="4495800" y="495300"/>
                    </a:cubicBezTo>
                    <a:cubicBezTo>
                      <a:pt x="4495800" y="495300"/>
                      <a:pt x="4476750" y="476249"/>
                      <a:pt x="4467225" y="447675"/>
                    </a:cubicBezTo>
                    <a:cubicBezTo>
                      <a:pt x="4467225" y="447675"/>
                      <a:pt x="4467225" y="419100"/>
                      <a:pt x="4476750" y="390525"/>
                    </a:cubicBezTo>
                    <a:lnTo>
                      <a:pt x="4476750" y="390525"/>
                    </a:lnTo>
                  </a:path>
                </a:pathLst>
              </a:custGeom>
              <a:solidFill>
                <a:srgbClr val="ffffff"/>
              </a:solidFill>
              <a:ln w="18415" cap="flat" cmpd="sng" algn="ctr">
                <a:solidFill>
                  <a:srgbClr val="ffffff"/>
                </a:solidFill>
                <a:prstDash val="solid"/>
                <a:round/>
              </a:ln>
              <a:effectLst/>
            </p:spPr>
          </p:sp>
        </mc:Fallback>
      </mc:AlternateContent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/>
          <p:nvPr/>
        </p:nvSpPr>
        <p:spPr>
          <a:xfrm>
            <a:off x="457200" y="2683457"/>
            <a:ext cx="8229600" cy="637531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p>
            <a:pPr marL="342900" indent="-342900" algn="l" defTabSz="914400" eaLnBrk="1" latinLnBrk="1" hangingPunct="1">
              <a:spcBef>
                <a:spcPct val="20000"/>
              </a:spcBef>
              <a:buFont typeface="Arial"/>
              <a:buChar char="•"/>
              <a:defRPr lang="ko-KR" altLang="en-US"/>
            </a:pPr>
            <a:endParaRPr xmlns:mc="http://schemas.openxmlformats.org/markup-compatibility/2006" xmlns:hp="http://schemas.haansoft.com/office/presentation/8.0" lang="ko-KR" altLang="en-US" sz="3200" b="0" i="0" kern="1200" spc="5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3" name=""/>
          <p:cNvGrpSpPr/>
          <p:nvPr/>
        </p:nvGrpSpPr>
        <p:grpSpPr>
          <a:xfrm rot="0">
            <a:off x="432627" y="5373253"/>
            <a:ext cx="8675939" cy="720080"/>
            <a:chOff x="251520" y="4509120"/>
            <a:chExt cx="8675939" cy="720080"/>
          </a:xfrm>
        </p:grpSpPr>
        <p:sp>
          <p:nvSpPr>
            <p:cNvPr id="11" name=""/>
            <p:cNvSpPr/>
            <p:nvPr/>
          </p:nvSpPr>
          <p:spPr>
            <a:xfrm>
              <a:off x="468000" y="4546800"/>
              <a:ext cx="8459459" cy="648000"/>
            </a:xfrm>
            <a:prstGeom prst="flowChartAlternateProcess">
              <a:avLst/>
            </a:prstGeom>
            <a:solidFill>
              <a:schemeClr val="accent1">
                <a:lumMod val="10000"/>
                <a:lumOff val="90000"/>
                <a:alpha val="5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>
                <a:defRPr lang="ko-KR" altLang="en-US"/>
              </a:pPr>
              <a:r>
                <a:rPr lang="ko-KR" altLang="en-US" sz="3200">
                  <a:solidFill>
                    <a:schemeClr val="tx1"/>
                  </a:solidFill>
                </a:rPr>
                <a:t>   차후계획</a:t>
              </a:r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251520" y="4509120"/>
              <a:ext cx="720080" cy="720080"/>
            </a:xfrm>
            <a:prstGeom prst="ellipse">
              <a:avLst/>
            </a:prstGeom>
            <a:solidFill>
              <a:schemeClr val="accent5">
                <a:lumMod val="10000"/>
                <a:lumOff val="9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r>
                <a:rPr lang="ko-KR" altLang="en-US" sz="3200">
                  <a:solidFill>
                    <a:schemeClr val="tx1"/>
                  </a:solidFill>
                </a:rPr>
                <a:t>5</a:t>
              </a:r>
              <a:endParaRPr lang="ko-KR" altLang="en-US" sz="320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"/>
          <p:cNvGrpSpPr/>
          <p:nvPr/>
        </p:nvGrpSpPr>
        <p:grpSpPr>
          <a:xfrm rot="0">
            <a:off x="720662" y="4473130"/>
            <a:ext cx="8387903" cy="720080"/>
            <a:chOff x="251520" y="4509120"/>
            <a:chExt cx="8387903" cy="720080"/>
          </a:xfrm>
        </p:grpSpPr>
        <p:sp>
          <p:nvSpPr>
            <p:cNvPr id="16" name=""/>
            <p:cNvSpPr/>
            <p:nvPr/>
          </p:nvSpPr>
          <p:spPr>
            <a:xfrm>
              <a:off x="467999" y="4546800"/>
              <a:ext cx="8171423" cy="648000"/>
            </a:xfrm>
            <a:prstGeom prst="flowChartAlternateProcess">
              <a:avLst/>
            </a:prstGeom>
            <a:solidFill>
              <a:schemeClr val="accent1">
                <a:lumMod val="10000"/>
                <a:lumOff val="90000"/>
                <a:alpha val="5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>
                <a:defRPr lang="ko-KR" altLang="en-US"/>
              </a:pPr>
              <a:r>
                <a:rPr lang="ko-KR" altLang="en-US" sz="3200">
                  <a:solidFill>
                    <a:schemeClr val="tx1"/>
                  </a:solidFill>
                </a:rPr>
                <a:t>   시연영상</a:t>
              </a:r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251520" y="4509120"/>
              <a:ext cx="720080" cy="720080"/>
            </a:xfrm>
            <a:prstGeom prst="ellipse">
              <a:avLst/>
            </a:prstGeom>
            <a:solidFill>
              <a:schemeClr val="accent5">
                <a:lumMod val="10000"/>
                <a:lumOff val="9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r>
                <a:rPr lang="ko-KR" altLang="en-US" sz="3200">
                  <a:solidFill>
                    <a:schemeClr val="tx1"/>
                  </a:solidFill>
                </a:rPr>
                <a:t>4</a:t>
              </a:r>
              <a:endParaRPr lang="ko-KR" altLang="en-US" sz="320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"/>
          <p:cNvGrpSpPr/>
          <p:nvPr/>
        </p:nvGrpSpPr>
        <p:grpSpPr>
          <a:xfrm rot="0">
            <a:off x="1008699" y="3573018"/>
            <a:ext cx="8099867" cy="720080"/>
            <a:chOff x="251520" y="4509120"/>
            <a:chExt cx="8099867" cy="720080"/>
          </a:xfrm>
        </p:grpSpPr>
        <p:sp>
          <p:nvSpPr>
            <p:cNvPr id="20" name=""/>
            <p:cNvSpPr/>
            <p:nvPr/>
          </p:nvSpPr>
          <p:spPr>
            <a:xfrm>
              <a:off x="468000" y="4546800"/>
              <a:ext cx="7883386" cy="648000"/>
            </a:xfrm>
            <a:prstGeom prst="flowChartAlternateProcess">
              <a:avLst/>
            </a:prstGeom>
            <a:solidFill>
              <a:schemeClr val="accent1">
                <a:lumMod val="10000"/>
                <a:lumOff val="90000"/>
                <a:alpha val="5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>
                <a:defRPr lang="ko-KR" altLang="en-US"/>
              </a:pPr>
              <a:r>
                <a:rPr lang="ko-KR" altLang="en-US" sz="3200">
                  <a:solidFill>
                    <a:schemeClr val="tx1"/>
                  </a:solidFill>
                </a:rPr>
                <a:t>   서비스</a:t>
              </a:r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21" name=""/>
            <p:cNvSpPr/>
            <p:nvPr/>
          </p:nvSpPr>
          <p:spPr>
            <a:xfrm>
              <a:off x="251520" y="4509120"/>
              <a:ext cx="720080" cy="720080"/>
            </a:xfrm>
            <a:prstGeom prst="ellipse">
              <a:avLst/>
            </a:prstGeom>
            <a:solidFill>
              <a:schemeClr val="accent5">
                <a:lumMod val="10000"/>
                <a:lumOff val="9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r>
                <a:rPr lang="ko-KR" altLang="en-US" sz="3200">
                  <a:solidFill>
                    <a:schemeClr val="tx1"/>
                  </a:solidFill>
                </a:rPr>
                <a:t>3</a:t>
              </a:r>
              <a:endParaRPr lang="ko-KR" altLang="en-US" sz="320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"/>
          <p:cNvGrpSpPr/>
          <p:nvPr/>
        </p:nvGrpSpPr>
        <p:grpSpPr>
          <a:xfrm rot="0">
            <a:off x="1332740" y="2672905"/>
            <a:ext cx="7775826" cy="720080"/>
            <a:chOff x="251520" y="4509120"/>
            <a:chExt cx="7775826" cy="720080"/>
          </a:xfrm>
        </p:grpSpPr>
        <p:sp>
          <p:nvSpPr>
            <p:cNvPr id="23" name=""/>
            <p:cNvSpPr/>
            <p:nvPr/>
          </p:nvSpPr>
          <p:spPr>
            <a:xfrm>
              <a:off x="468000" y="4546800"/>
              <a:ext cx="7559346" cy="648000"/>
            </a:xfrm>
            <a:prstGeom prst="flowChartAlternateProcess">
              <a:avLst/>
            </a:prstGeom>
            <a:solidFill>
              <a:schemeClr val="accent1">
                <a:lumMod val="10000"/>
                <a:lumOff val="90000"/>
                <a:alpha val="5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>
                <a:defRPr lang="ko-KR" altLang="en-US"/>
              </a:pPr>
              <a:r>
                <a:rPr lang="ko-KR" altLang="en-US" sz="3200">
                  <a:solidFill>
                    <a:schemeClr val="tx1"/>
                  </a:solidFill>
                </a:rPr>
                <a:t>   시나리오</a:t>
              </a:r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24" name=""/>
            <p:cNvSpPr/>
            <p:nvPr/>
          </p:nvSpPr>
          <p:spPr>
            <a:xfrm>
              <a:off x="251520" y="4509120"/>
              <a:ext cx="720080" cy="720080"/>
            </a:xfrm>
            <a:prstGeom prst="ellipse">
              <a:avLst/>
            </a:prstGeom>
            <a:solidFill>
              <a:schemeClr val="accent5">
                <a:lumMod val="10000"/>
                <a:lumOff val="9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r>
                <a:rPr lang="ko-KR" altLang="en-US" sz="3200">
                  <a:solidFill>
                    <a:schemeClr val="tx1"/>
                  </a:solidFill>
                </a:rPr>
                <a:t>2</a:t>
              </a:r>
              <a:endParaRPr lang="ko-KR" altLang="en-US" sz="32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"/>
          <p:cNvGrpSpPr/>
          <p:nvPr/>
        </p:nvGrpSpPr>
        <p:grpSpPr>
          <a:xfrm rot="0">
            <a:off x="1584196" y="1808797"/>
            <a:ext cx="7524369" cy="720080"/>
            <a:chOff x="251520" y="4509120"/>
            <a:chExt cx="7524369" cy="720080"/>
          </a:xfrm>
        </p:grpSpPr>
        <p:sp>
          <p:nvSpPr>
            <p:cNvPr id="26" name=""/>
            <p:cNvSpPr/>
            <p:nvPr/>
          </p:nvSpPr>
          <p:spPr>
            <a:xfrm>
              <a:off x="467999" y="4546800"/>
              <a:ext cx="7307889" cy="648000"/>
            </a:xfrm>
            <a:prstGeom prst="flowChartAlternateProcess">
              <a:avLst/>
            </a:prstGeom>
            <a:solidFill>
              <a:schemeClr val="accent1">
                <a:lumMod val="10000"/>
                <a:lumOff val="90000"/>
                <a:alpha val="5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>
                <a:defRPr lang="ko-KR" altLang="en-US"/>
              </a:pPr>
              <a:r>
                <a:rPr lang="ko-KR" altLang="en-US" sz="3200">
                  <a:solidFill>
                    <a:schemeClr val="tx1"/>
                  </a:solidFill>
                </a:rPr>
                <a:t>   디자인 싱크</a:t>
              </a:r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27" name=""/>
            <p:cNvSpPr/>
            <p:nvPr/>
          </p:nvSpPr>
          <p:spPr>
            <a:xfrm>
              <a:off x="251520" y="4509120"/>
              <a:ext cx="720080" cy="720080"/>
            </a:xfrm>
            <a:prstGeom prst="ellipse">
              <a:avLst/>
            </a:prstGeom>
            <a:solidFill>
              <a:schemeClr val="accent5">
                <a:lumMod val="10000"/>
                <a:lumOff val="9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r>
                <a:rPr lang="ko-KR" altLang="en-US" sz="3200">
                  <a:solidFill>
                    <a:schemeClr val="tx1"/>
                  </a:solidFill>
                </a:rPr>
                <a:t>1</a:t>
              </a:r>
              <a:endParaRPr lang="ko-KR" altLang="en-US" sz="3200">
                <a:solidFill>
                  <a:schemeClr val="tx1"/>
                </a:solidFill>
              </a:endParaRPr>
            </a:p>
          </p:txBody>
        </p:sp>
      </p:grpSp>
      <p:sp>
        <p:nvSpPr>
          <p:cNvPr id="28" name=""/>
          <p:cNvSpPr/>
          <p:nvPr/>
        </p:nvSpPr>
        <p:spPr>
          <a:xfrm>
            <a:off x="467486" y="512635"/>
            <a:ext cx="1620202" cy="756094"/>
          </a:xfrm>
          <a:prstGeom prst="flowChartAlternateProcess">
            <a:avLst/>
          </a:prstGeom>
          <a:solidFill>
            <a:schemeClr val="accent3">
              <a:lumMod val="10000"/>
              <a:lumOff val="90000"/>
              <a:alpha val="7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r>
              <a:rPr lang="ko-KR" altLang="en-US" sz="3200">
                <a:solidFill>
                  <a:schemeClr val="tx1"/>
                </a:solidFill>
              </a:rPr>
              <a:t>목차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549C84EE-BA21-4631-95C2-11DE7E502834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"/>
          <p:cNvGrpSpPr/>
          <p:nvPr/>
        </p:nvGrpSpPr>
        <p:grpSpPr>
          <a:xfrm rot="0">
            <a:off x="575500" y="1808797"/>
            <a:ext cx="7775826" cy="720080"/>
            <a:chOff x="251520" y="4509120"/>
            <a:chExt cx="7775826" cy="720080"/>
          </a:xfrm>
        </p:grpSpPr>
        <p:sp>
          <p:nvSpPr>
            <p:cNvPr id="9" name=""/>
            <p:cNvSpPr/>
            <p:nvPr/>
          </p:nvSpPr>
          <p:spPr>
            <a:xfrm>
              <a:off x="468000" y="4546800"/>
              <a:ext cx="7559346" cy="648000"/>
            </a:xfrm>
            <a:prstGeom prst="flowChartAlternateProcess">
              <a:avLst/>
            </a:prstGeom>
            <a:solidFill>
              <a:schemeClr val="accent1">
                <a:lumMod val="10000"/>
                <a:lumOff val="90000"/>
                <a:alpha val="5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r>
                <a:rPr lang="ko-KR" altLang="en-US" sz="3200">
                  <a:solidFill>
                    <a:schemeClr val="tx1"/>
                  </a:solidFill>
                </a:rPr>
                <a:t>   기존의 아이디어 대신 </a:t>
              </a:r>
              <a:r>
                <a:rPr lang="en-US" altLang="ko-KR" sz="3200">
                  <a:solidFill>
                    <a:schemeClr val="tx1"/>
                  </a:solidFill>
                </a:rPr>
                <a:t>JHH</a:t>
              </a:r>
              <a:r>
                <a:rPr lang="ko-KR" altLang="en-US" sz="3200">
                  <a:solidFill>
                    <a:schemeClr val="tx1"/>
                  </a:solidFill>
                </a:rPr>
                <a:t>로의 전환</a:t>
              </a:r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251520" y="4509120"/>
              <a:ext cx="720080" cy="720080"/>
            </a:xfrm>
            <a:prstGeom prst="ellipse">
              <a:avLst/>
            </a:prstGeom>
            <a:solidFill>
              <a:schemeClr val="accent5">
                <a:lumMod val="10000"/>
                <a:lumOff val="9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3200">
                  <a:solidFill>
                    <a:schemeClr val="tx1"/>
                  </a:solidFill>
                </a:rPr>
                <a:t>1</a:t>
              </a:r>
              <a:endParaRPr lang="ko-KR" altLang="en-US" sz="320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"/>
          <p:cNvGrpSpPr/>
          <p:nvPr/>
        </p:nvGrpSpPr>
        <p:grpSpPr>
          <a:xfrm rot="0">
            <a:off x="575500" y="2708920"/>
            <a:ext cx="7775826" cy="720080"/>
            <a:chOff x="251520" y="4509120"/>
            <a:chExt cx="7775826" cy="720080"/>
          </a:xfrm>
        </p:grpSpPr>
        <p:sp>
          <p:nvSpPr>
            <p:cNvPr id="12" name=""/>
            <p:cNvSpPr/>
            <p:nvPr/>
          </p:nvSpPr>
          <p:spPr>
            <a:xfrm>
              <a:off x="468000" y="4546800"/>
              <a:ext cx="7559346" cy="648000"/>
            </a:xfrm>
            <a:prstGeom prst="flowChartAlternateProcess">
              <a:avLst/>
            </a:prstGeom>
            <a:solidFill>
              <a:schemeClr val="accent1">
                <a:lumMod val="10000"/>
                <a:lumOff val="90000"/>
                <a:alpha val="5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r>
                <a:rPr lang="ko-KR" altLang="en-US" sz="3200">
                  <a:solidFill>
                    <a:schemeClr val="tx1"/>
                  </a:solidFill>
                </a:rPr>
                <a:t>   어떻게 인맥이 조율되는가?</a:t>
              </a:r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51520" y="4509120"/>
              <a:ext cx="720080" cy="720080"/>
            </a:xfrm>
            <a:prstGeom prst="ellipse">
              <a:avLst/>
            </a:prstGeom>
            <a:solidFill>
              <a:schemeClr val="accent5">
                <a:lumMod val="10000"/>
                <a:lumOff val="9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3200">
                  <a:solidFill>
                    <a:schemeClr val="tx1"/>
                  </a:solidFill>
                </a:rPr>
                <a:t>2</a:t>
              </a:r>
              <a:endParaRPr lang="ko-KR" altLang="en-US" sz="320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"/>
          <p:cNvGrpSpPr/>
          <p:nvPr/>
        </p:nvGrpSpPr>
        <p:grpSpPr>
          <a:xfrm rot="0">
            <a:off x="611504" y="3609022"/>
            <a:ext cx="7775826" cy="720080"/>
            <a:chOff x="251520" y="4509120"/>
            <a:chExt cx="7775826" cy="720080"/>
          </a:xfrm>
        </p:grpSpPr>
        <p:sp>
          <p:nvSpPr>
            <p:cNvPr id="15" name=""/>
            <p:cNvSpPr/>
            <p:nvPr/>
          </p:nvSpPr>
          <p:spPr>
            <a:xfrm>
              <a:off x="468000" y="4546800"/>
              <a:ext cx="7559346" cy="648000"/>
            </a:xfrm>
            <a:prstGeom prst="flowChartAlternateProcess">
              <a:avLst/>
            </a:prstGeom>
            <a:solidFill>
              <a:schemeClr val="accent1">
                <a:lumMod val="10000"/>
                <a:lumOff val="90000"/>
                <a:alpha val="5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r>
                <a:rPr lang="ko-KR" altLang="en-US" sz="3200">
                  <a:solidFill>
                    <a:schemeClr val="tx1"/>
                  </a:solidFill>
                </a:rPr>
                <a:t>   챗봇을 활용하면 효율성이 높아진다.</a:t>
              </a:r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251520" y="4509120"/>
              <a:ext cx="720080" cy="720080"/>
            </a:xfrm>
            <a:prstGeom prst="ellipse">
              <a:avLst/>
            </a:prstGeom>
            <a:solidFill>
              <a:schemeClr val="accent5">
                <a:lumMod val="10000"/>
                <a:lumOff val="9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3200">
                  <a:solidFill>
                    <a:schemeClr val="tx1"/>
                  </a:solidFill>
                </a:rPr>
                <a:t>3</a:t>
              </a:r>
              <a:endParaRPr lang="ko-KR" altLang="en-US" sz="320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"/>
          <p:cNvGrpSpPr/>
          <p:nvPr/>
        </p:nvGrpSpPr>
        <p:grpSpPr>
          <a:xfrm rot="0">
            <a:off x="611504" y="4509135"/>
            <a:ext cx="7775826" cy="720080"/>
            <a:chOff x="251520" y="4509120"/>
            <a:chExt cx="7775826" cy="720080"/>
          </a:xfrm>
        </p:grpSpPr>
        <p:sp>
          <p:nvSpPr>
            <p:cNvPr id="18" name=""/>
            <p:cNvSpPr/>
            <p:nvPr/>
          </p:nvSpPr>
          <p:spPr>
            <a:xfrm>
              <a:off x="468000" y="4546800"/>
              <a:ext cx="7559346" cy="648000"/>
            </a:xfrm>
            <a:prstGeom prst="flowChartAlternateProcess">
              <a:avLst/>
            </a:prstGeom>
            <a:solidFill>
              <a:schemeClr val="accent1">
                <a:lumMod val="10000"/>
                <a:lumOff val="90000"/>
                <a:alpha val="5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r>
                <a:rPr lang="ko-KR" altLang="en-US" sz="3200">
                  <a:solidFill>
                    <a:schemeClr val="tx1"/>
                  </a:solidFill>
                </a:rPr>
                <a:t>   교육효과: 챗봇으로 개인비서의 일이?</a:t>
              </a:r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251520" y="4509120"/>
              <a:ext cx="720080" cy="720080"/>
            </a:xfrm>
            <a:prstGeom prst="ellipse">
              <a:avLst/>
            </a:prstGeom>
            <a:solidFill>
              <a:schemeClr val="accent5">
                <a:lumMod val="10000"/>
                <a:lumOff val="9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3200">
                  <a:solidFill>
                    <a:schemeClr val="tx1"/>
                  </a:solidFill>
                </a:rPr>
                <a:t>4</a:t>
              </a:r>
              <a:endParaRPr lang="ko-KR" altLang="en-US" sz="3200">
                <a:solidFill>
                  <a:schemeClr val="tx1"/>
                </a:solidFill>
              </a:endParaRPr>
            </a:p>
          </p:txBody>
        </p:sp>
      </p:grpSp>
      <p:sp>
        <p:nvSpPr>
          <p:cNvPr id="21" name=""/>
          <p:cNvSpPr/>
          <p:nvPr/>
        </p:nvSpPr>
        <p:spPr>
          <a:xfrm>
            <a:off x="827984" y="5446927"/>
            <a:ext cx="7559346" cy="648000"/>
          </a:xfrm>
          <a:prstGeom prst="flowChartAlternateProcess">
            <a:avLst/>
          </a:prstGeom>
          <a:solidFill>
            <a:schemeClr val="accent1">
              <a:lumMod val="10000"/>
              <a:lumOff val="90000"/>
              <a:alpha val="5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 lang="ko-KR" altLang="en-US"/>
            </a:pPr>
            <a:r>
              <a:rPr lang="ko-KR" altLang="en-US" sz="3200">
                <a:solidFill>
                  <a:schemeClr val="tx1"/>
                </a:solidFill>
              </a:rPr>
              <a:t>   사람들 전부를 볼 수는 없는법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22" name=""/>
          <p:cNvSpPr/>
          <p:nvPr/>
        </p:nvSpPr>
        <p:spPr>
          <a:xfrm>
            <a:off x="611504" y="5409247"/>
            <a:ext cx="720080" cy="720080"/>
          </a:xfrm>
          <a:prstGeom prst="ellipse">
            <a:avLst/>
          </a:prstGeom>
          <a:solidFill>
            <a:schemeClr val="accent5">
              <a:lumMod val="10000"/>
              <a:lumOff val="9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3200">
                <a:solidFill>
                  <a:schemeClr val="tx1"/>
                </a:solidFill>
              </a:rPr>
              <a:t>5</a:t>
            </a:r>
            <a:endParaRPr lang="ko-KR" altLang="en-US" sz="3200">
              <a:solidFill>
                <a:schemeClr val="tx1"/>
              </a:solidFill>
            </a:endParaRPr>
          </a:p>
        </p:txBody>
      </p:sp>
      <p:grpSp>
        <p:nvGrpSpPr>
          <p:cNvPr id="29" name=""/>
          <p:cNvGrpSpPr/>
          <p:nvPr/>
        </p:nvGrpSpPr>
        <p:grpSpPr>
          <a:xfrm rot="0">
            <a:off x="-50913" y="-511895"/>
            <a:ext cx="9245236" cy="1754722"/>
            <a:chOff x="-50913" y="-511895"/>
            <a:chExt cx="9245236" cy="1754722"/>
          </a:xfrm>
        </p:grpSpPr>
        <p:sp>
          <p:nvSpPr>
            <p:cNvPr id="30" name=""/>
            <p:cNvSpPr/>
            <p:nvPr/>
          </p:nvSpPr>
          <p:spPr>
            <a:xfrm rot="5385417">
              <a:off x="3802060" y="-4148842"/>
              <a:ext cx="1538695" cy="9244643"/>
            </a:xfrm>
            <a:prstGeom prst="flowChartOnlineStorage">
              <a:avLst/>
            </a:prstGeom>
            <a:solidFill>
              <a:schemeClr val="accent1">
                <a:lumMod val="20000"/>
                <a:lumOff val="8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endParaRPr lang="en-US" altLang="ko-KR"/>
            </a:p>
          </p:txBody>
        </p:sp>
        <p:sp>
          <p:nvSpPr>
            <p:cNvPr id="31" name=""/>
            <p:cNvSpPr/>
            <p:nvPr/>
          </p:nvSpPr>
          <p:spPr>
            <a:xfrm rot="5385417">
              <a:off x="3802653" y="-4364869"/>
              <a:ext cx="1538695" cy="9244643"/>
            </a:xfrm>
            <a:prstGeom prst="flowChartOnlineStorage">
              <a:avLst/>
            </a:prstGeom>
            <a:solidFill>
              <a:schemeClr val="accent1">
                <a:lumMod val="10000"/>
                <a:lumOff val="9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endParaRPr lang="en-US" altLang="ko-KR"/>
            </a:p>
          </p:txBody>
        </p:sp>
        <p:sp>
          <p:nvSpPr>
            <p:cNvPr id="32" name=""/>
            <p:cNvSpPr txBox="1"/>
            <p:nvPr/>
          </p:nvSpPr>
          <p:spPr>
            <a:xfrm>
              <a:off x="0" y="0"/>
              <a:ext cx="9144000" cy="75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4400"/>
                <a:t>1. 디자인 싱크</a:t>
              </a:r>
              <a:endParaRPr lang="ko-KR" altLang="en-US" sz="4400"/>
            </a:p>
          </p:txBody>
        </p:sp>
      </p:grpSp>
      <p:sp>
        <p:nvSpPr>
          <p:cNvPr id="3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549C84EE-BA21-4631-95C2-11DE7E502834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"/>
          <p:cNvSpPr/>
          <p:nvPr/>
        </p:nvSpPr>
        <p:spPr>
          <a:xfrm>
            <a:off x="1259585" y="4148519"/>
            <a:ext cx="2628329" cy="1440751"/>
          </a:xfrm>
          <a:prstGeom prst="wedgeRectCallout">
            <a:avLst>
              <a:gd name="adj1" fmla="val -60512"/>
              <a:gd name="adj2" fmla="val -21982"/>
            </a:avLst>
          </a:prstGeom>
          <a:solidFill>
            <a:schemeClr val="bg1"/>
          </a:solidFill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고객 이름: 김방자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번호: 010-3333-4444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취미: 맛집탐방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6228206" y="4148519"/>
            <a:ext cx="2628329" cy="1440751"/>
          </a:xfrm>
          <a:prstGeom prst="wedgeRectCallout">
            <a:avLst>
              <a:gd name="adj1" fmla="val -60512"/>
              <a:gd name="adj2" fmla="val -21982"/>
            </a:avLst>
          </a:prstGeom>
          <a:solidFill>
            <a:schemeClr val="bg1"/>
          </a:solidFill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고객 이름: 박향단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번호: 010-4444-5555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취미: 재즈청음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" name=""/>
          <p:cNvGrpSpPr/>
          <p:nvPr/>
        </p:nvGrpSpPr>
        <p:grpSpPr>
          <a:xfrm rot="0">
            <a:off x="-50913" y="-511895"/>
            <a:ext cx="9245236" cy="1754722"/>
            <a:chOff x="-50913" y="-511895"/>
            <a:chExt cx="9245236" cy="1754722"/>
          </a:xfrm>
        </p:grpSpPr>
        <p:sp>
          <p:nvSpPr>
            <p:cNvPr id="10" name=""/>
            <p:cNvSpPr/>
            <p:nvPr/>
          </p:nvSpPr>
          <p:spPr>
            <a:xfrm rot="5385417">
              <a:off x="3802060" y="-4148842"/>
              <a:ext cx="1538695" cy="9244643"/>
            </a:xfrm>
            <a:prstGeom prst="flowChartOnlineStorage">
              <a:avLst/>
            </a:prstGeom>
            <a:solidFill>
              <a:schemeClr val="accent1">
                <a:lumMod val="20000"/>
                <a:lumOff val="8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5385417">
              <a:off x="3802653" y="-4364869"/>
              <a:ext cx="1538695" cy="9244643"/>
            </a:xfrm>
            <a:prstGeom prst="flowChartOnlineStorage">
              <a:avLst/>
            </a:prstGeom>
            <a:solidFill>
              <a:schemeClr val="accent1">
                <a:lumMod val="10000"/>
                <a:lumOff val="9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 txBox="1"/>
            <p:nvPr/>
          </p:nvSpPr>
          <p:spPr>
            <a:xfrm>
              <a:off x="0" y="0"/>
              <a:ext cx="9144000" cy="75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4400"/>
                <a:t>2. 시나리오</a:t>
              </a:r>
              <a:endParaRPr lang="ko-KR" altLang="en-US" sz="4400"/>
            </a:p>
          </p:txBody>
        </p:sp>
      </p:grp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549C84EE-BA21-4631-95C2-11DE7E502834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  <p:grpSp>
        <p:nvGrpSpPr>
          <p:cNvPr id="16" name=""/>
          <p:cNvGrpSpPr/>
          <p:nvPr/>
        </p:nvGrpSpPr>
        <p:grpSpPr>
          <a:xfrm rot="0">
            <a:off x="467486" y="2456878"/>
            <a:ext cx="485292" cy="1130350"/>
            <a:chOff x="971549" y="2262568"/>
            <a:chExt cx="485292" cy="1130350"/>
          </a:xfrm>
        </p:grpSpPr>
        <p:sp>
          <p:nvSpPr>
            <p:cNvPr id="14" name=""/>
            <p:cNvSpPr/>
            <p:nvPr/>
          </p:nvSpPr>
          <p:spPr>
            <a:xfrm>
              <a:off x="971549" y="2262568"/>
              <a:ext cx="468058" cy="590359"/>
            </a:xfrm>
            <a:prstGeom prst="ellipse">
              <a:avLst/>
            </a:prstGeom>
            <a:solidFill>
              <a:schemeClr val="tx1">
                <a:lumMod val="70000"/>
                <a:lumOff val="3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 rot="16200000">
              <a:off x="908234" y="2844311"/>
              <a:ext cx="612000" cy="485215"/>
            </a:xfrm>
            <a:prstGeom prst="flowChartDelay">
              <a:avLst/>
            </a:prstGeom>
            <a:solidFill>
              <a:schemeClr val="tx1">
                <a:lumMod val="70000"/>
                <a:lumOff val="3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8" name=""/>
          <p:cNvSpPr/>
          <p:nvPr/>
        </p:nvSpPr>
        <p:spPr>
          <a:xfrm>
            <a:off x="6228207" y="2420874"/>
            <a:ext cx="2628329" cy="1440751"/>
          </a:xfrm>
          <a:prstGeom prst="wedgeRectCallout">
            <a:avLst>
              <a:gd name="adj1" fmla="val -60512"/>
              <a:gd name="adj2" fmla="val -21982"/>
            </a:avLst>
          </a:prstGeom>
          <a:solidFill>
            <a:schemeClr val="bg1"/>
          </a:solidFill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고객 이름: 이몽룡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번호: 010-2222-3333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취미: 재즈청음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9" name=""/>
          <p:cNvGrpSpPr/>
          <p:nvPr/>
        </p:nvGrpSpPr>
        <p:grpSpPr>
          <a:xfrm rot="0">
            <a:off x="5382869" y="4134879"/>
            <a:ext cx="485292" cy="1130350"/>
            <a:chOff x="971549" y="2262568"/>
            <a:chExt cx="485292" cy="1130350"/>
          </a:xfrm>
        </p:grpSpPr>
        <p:sp>
          <p:nvSpPr>
            <p:cNvPr id="20" name=""/>
            <p:cNvSpPr/>
            <p:nvPr/>
          </p:nvSpPr>
          <p:spPr>
            <a:xfrm>
              <a:off x="971549" y="2262568"/>
              <a:ext cx="468058" cy="590359"/>
            </a:xfrm>
            <a:prstGeom prst="ellipse">
              <a:avLst/>
            </a:prstGeom>
            <a:solidFill>
              <a:schemeClr val="tx1">
                <a:lumMod val="70000"/>
                <a:lumOff val="3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 rot="16200000">
              <a:off x="908234" y="2844311"/>
              <a:ext cx="612000" cy="485215"/>
            </a:xfrm>
            <a:prstGeom prst="flowChartDelay">
              <a:avLst/>
            </a:prstGeom>
            <a:solidFill>
              <a:schemeClr val="tx1">
                <a:lumMod val="70000"/>
                <a:lumOff val="3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23" name=""/>
          <p:cNvGrpSpPr/>
          <p:nvPr/>
        </p:nvGrpSpPr>
        <p:grpSpPr>
          <a:xfrm rot="0">
            <a:off x="467486" y="4134879"/>
            <a:ext cx="485292" cy="1130350"/>
            <a:chOff x="971549" y="2262568"/>
            <a:chExt cx="485292" cy="1130350"/>
          </a:xfrm>
        </p:grpSpPr>
        <p:sp>
          <p:nvSpPr>
            <p:cNvPr id="24" name=""/>
            <p:cNvSpPr/>
            <p:nvPr/>
          </p:nvSpPr>
          <p:spPr>
            <a:xfrm>
              <a:off x="971549" y="2262568"/>
              <a:ext cx="468058" cy="590359"/>
            </a:xfrm>
            <a:prstGeom prst="ellipse">
              <a:avLst/>
            </a:prstGeom>
            <a:solidFill>
              <a:schemeClr val="tx1">
                <a:lumMod val="70000"/>
                <a:lumOff val="3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 rot="16200000">
              <a:off x="908234" y="2844311"/>
              <a:ext cx="612000" cy="485215"/>
            </a:xfrm>
            <a:prstGeom prst="flowChartDelay">
              <a:avLst/>
            </a:prstGeom>
            <a:solidFill>
              <a:schemeClr val="tx1">
                <a:lumMod val="70000"/>
                <a:lumOff val="3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26" name=""/>
          <p:cNvGrpSpPr/>
          <p:nvPr/>
        </p:nvGrpSpPr>
        <p:grpSpPr>
          <a:xfrm rot="0">
            <a:off x="5382869" y="2478672"/>
            <a:ext cx="485292" cy="1130350"/>
            <a:chOff x="971549" y="2262568"/>
            <a:chExt cx="485292" cy="1130350"/>
          </a:xfrm>
        </p:grpSpPr>
        <p:sp>
          <p:nvSpPr>
            <p:cNvPr id="27" name=""/>
            <p:cNvSpPr/>
            <p:nvPr/>
          </p:nvSpPr>
          <p:spPr>
            <a:xfrm>
              <a:off x="971549" y="2262568"/>
              <a:ext cx="468058" cy="590359"/>
            </a:xfrm>
            <a:prstGeom prst="ellipse">
              <a:avLst/>
            </a:prstGeom>
            <a:solidFill>
              <a:schemeClr val="tx1">
                <a:lumMod val="70000"/>
                <a:lumOff val="3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 rot="16200000">
              <a:off x="908234" y="2844311"/>
              <a:ext cx="612000" cy="485215"/>
            </a:xfrm>
            <a:prstGeom prst="flowChartDelay">
              <a:avLst/>
            </a:prstGeom>
            <a:solidFill>
              <a:schemeClr val="tx1">
                <a:lumMod val="70000"/>
                <a:lumOff val="3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0" name=""/>
          <p:cNvSpPr/>
          <p:nvPr/>
        </p:nvSpPr>
        <p:spPr>
          <a:xfrm>
            <a:off x="1259585" y="2420874"/>
            <a:ext cx="2628329" cy="1440751"/>
          </a:xfrm>
          <a:prstGeom prst="wedgeRectCallout">
            <a:avLst>
              <a:gd name="adj1" fmla="val -60512"/>
              <a:gd name="adj2" fmla="val -21982"/>
            </a:avLst>
          </a:prstGeom>
          <a:solidFill>
            <a:schemeClr val="bg1"/>
          </a:solidFill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고객 이름: 성춘향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번호: 010-1111-2222</a:t>
            </a:r>
            <a:endParaRPr lang="ko-KR" altLang="en-US">
              <a:solidFill>
                <a:schemeClr val="tx1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취미: 맛집탐방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"/>
          <p:cNvGrpSpPr/>
          <p:nvPr/>
        </p:nvGrpSpPr>
        <p:grpSpPr>
          <a:xfrm rot="0">
            <a:off x="-50913" y="-511895"/>
            <a:ext cx="9245236" cy="1754722"/>
            <a:chOff x="-50913" y="-511895"/>
            <a:chExt cx="9245236" cy="1754722"/>
          </a:xfrm>
        </p:grpSpPr>
        <p:sp>
          <p:nvSpPr>
            <p:cNvPr id="16" name=""/>
            <p:cNvSpPr/>
            <p:nvPr/>
          </p:nvSpPr>
          <p:spPr>
            <a:xfrm rot="5385417">
              <a:off x="3802060" y="-4148842"/>
              <a:ext cx="1538695" cy="9244643"/>
            </a:xfrm>
            <a:prstGeom prst="flowChartOnlineStorage">
              <a:avLst/>
            </a:prstGeom>
            <a:solidFill>
              <a:schemeClr val="accent1">
                <a:lumMod val="20000"/>
                <a:lumOff val="8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endParaRPr lang="en-US" altLang="ko-KR"/>
            </a:p>
          </p:txBody>
        </p:sp>
        <p:sp>
          <p:nvSpPr>
            <p:cNvPr id="17" name=""/>
            <p:cNvSpPr/>
            <p:nvPr/>
          </p:nvSpPr>
          <p:spPr>
            <a:xfrm rot="5385417">
              <a:off x="3802653" y="-4364869"/>
              <a:ext cx="1538695" cy="9244643"/>
            </a:xfrm>
            <a:prstGeom prst="flowChartOnlineStorage">
              <a:avLst/>
            </a:prstGeom>
            <a:solidFill>
              <a:schemeClr val="accent1">
                <a:lumMod val="10000"/>
                <a:lumOff val="9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endParaRPr lang="en-US" altLang="ko-KR"/>
            </a:p>
          </p:txBody>
        </p:sp>
        <p:sp>
          <p:nvSpPr>
            <p:cNvPr id="18" name=""/>
            <p:cNvSpPr txBox="1"/>
            <p:nvPr/>
          </p:nvSpPr>
          <p:spPr>
            <a:xfrm>
              <a:off x="0" y="0"/>
              <a:ext cx="9144000" cy="75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4400"/>
                <a:t>3.서비스</a:t>
              </a:r>
              <a:endParaRPr lang="ko-KR" altLang="en-US" sz="4400"/>
            </a:p>
          </p:txBody>
        </p:sp>
      </p:grpSp>
      <p:sp>
        <p:nvSpPr>
          <p:cNvPr id="1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549C84EE-BA21-4631-95C2-11DE7E502834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  <p:sp>
        <p:nvSpPr>
          <p:cNvPr id="20" name=""/>
          <p:cNvSpPr/>
          <p:nvPr/>
        </p:nvSpPr>
        <p:spPr>
          <a:xfrm>
            <a:off x="3401853" y="3356991"/>
            <a:ext cx="2340292" cy="1202436"/>
          </a:xfrm>
          <a:prstGeom prst="ellipse">
            <a:avLst/>
          </a:prstGeom>
          <a:solidFill>
            <a:schemeClr val="accent6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r>
              <a:rPr lang="en-US" altLang="ko-KR" sz="6000">
                <a:solidFill>
                  <a:schemeClr val="tx1"/>
                </a:solidFill>
                <a:latin typeface="굴림체"/>
                <a:ea typeface="굴림체"/>
              </a:rPr>
              <a:t>JHH</a:t>
            </a:r>
            <a:endParaRPr lang="en-US" altLang="ko-KR" sz="6000">
              <a:solidFill>
                <a:schemeClr val="tx1"/>
              </a:solidFill>
              <a:latin typeface="굴림체"/>
              <a:ea typeface="굴림체"/>
            </a:endParaRPr>
          </a:p>
        </p:txBody>
      </p:sp>
      <p:sp>
        <p:nvSpPr>
          <p:cNvPr id="21" name=""/>
          <p:cNvSpPr/>
          <p:nvPr/>
        </p:nvSpPr>
        <p:spPr>
          <a:xfrm>
            <a:off x="3646741" y="1614487"/>
            <a:ext cx="1850517" cy="914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신임정보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저장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"/>
          <p:cNvSpPr/>
          <p:nvPr/>
        </p:nvSpPr>
        <p:spPr>
          <a:xfrm>
            <a:off x="6804279" y="4653153"/>
            <a:ext cx="1850517" cy="914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맛집정보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제공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"/>
          <p:cNvSpPr/>
          <p:nvPr/>
        </p:nvSpPr>
        <p:spPr>
          <a:xfrm>
            <a:off x="467486" y="4653153"/>
            <a:ext cx="1850517" cy="914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날씨정보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불러오기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0" name=""/>
          <p:cNvGrpSpPr/>
          <p:nvPr/>
        </p:nvGrpSpPr>
        <p:grpSpPr>
          <a:xfrm rot="0">
            <a:off x="1439608" y="3318108"/>
            <a:ext cx="1946278" cy="614955"/>
            <a:chOff x="1193794" y="3150675"/>
            <a:chExt cx="1946278" cy="614955"/>
          </a:xfrm>
        </p:grpSpPr>
        <p:sp>
          <p:nvSpPr>
            <p:cNvPr id="28" name=""/>
            <p:cNvSpPr/>
            <p:nvPr/>
          </p:nvSpPr>
          <p:spPr>
            <a:xfrm rot="19328146">
              <a:off x="1195829" y="3150675"/>
              <a:ext cx="1944243" cy="2880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>
                <a:lumMod val="40000"/>
                <a:lumOff val="6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 rot="8542686">
              <a:off x="1193794" y="3477594"/>
              <a:ext cx="1944243" cy="2880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>
                <a:lumMod val="40000"/>
                <a:lumOff val="6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31" name=""/>
          <p:cNvGrpSpPr/>
          <p:nvPr/>
        </p:nvGrpSpPr>
        <p:grpSpPr>
          <a:xfrm rot="16200000">
            <a:off x="5954733" y="3299544"/>
            <a:ext cx="1947599" cy="615599"/>
            <a:chOff x="1193794" y="3150675"/>
            <a:chExt cx="1946278" cy="614955"/>
          </a:xfrm>
        </p:grpSpPr>
        <p:sp>
          <p:nvSpPr>
            <p:cNvPr id="32" name=""/>
            <p:cNvSpPr/>
            <p:nvPr/>
          </p:nvSpPr>
          <p:spPr>
            <a:xfrm rot="19328146">
              <a:off x="1195829" y="3150675"/>
              <a:ext cx="1944243" cy="2880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>
                <a:lumMod val="40000"/>
                <a:lumOff val="6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 rot="8542686">
              <a:off x="1193794" y="3477594"/>
              <a:ext cx="1944243" cy="2880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>
                <a:lumMod val="40000"/>
                <a:lumOff val="6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34" name=""/>
          <p:cNvGrpSpPr/>
          <p:nvPr/>
        </p:nvGrpSpPr>
        <p:grpSpPr>
          <a:xfrm rot="2287824">
            <a:off x="3582070" y="4871115"/>
            <a:ext cx="1946278" cy="614955"/>
            <a:chOff x="1193794" y="3150675"/>
            <a:chExt cx="1946278" cy="614955"/>
          </a:xfrm>
        </p:grpSpPr>
        <p:sp>
          <p:nvSpPr>
            <p:cNvPr id="35" name=""/>
            <p:cNvSpPr/>
            <p:nvPr/>
          </p:nvSpPr>
          <p:spPr>
            <a:xfrm rot="19328146">
              <a:off x="1195829" y="3150675"/>
              <a:ext cx="1944243" cy="2880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>
                <a:lumMod val="40000"/>
                <a:lumOff val="6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 rot="8542686">
              <a:off x="1193794" y="3477594"/>
              <a:ext cx="1944243" cy="2880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>
                <a:lumMod val="40000"/>
                <a:lumOff val="6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549C84EE-BA21-4631-95C2-11DE7E502834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  <p:grpSp>
        <p:nvGrpSpPr>
          <p:cNvPr id="3078" name=""/>
          <p:cNvGrpSpPr/>
          <p:nvPr/>
        </p:nvGrpSpPr>
        <p:grpSpPr>
          <a:xfrm rot="0">
            <a:off x="-50913" y="-511895"/>
            <a:ext cx="9245236" cy="1754722"/>
            <a:chOff x="-50913" y="-511895"/>
            <a:chExt cx="9245236" cy="1754722"/>
          </a:xfrm>
        </p:grpSpPr>
        <p:sp>
          <p:nvSpPr>
            <p:cNvPr id="3079" name=""/>
            <p:cNvSpPr/>
            <p:nvPr/>
          </p:nvSpPr>
          <p:spPr>
            <a:xfrm rot="5385417">
              <a:off x="3802060" y="-4148842"/>
              <a:ext cx="1538695" cy="9244643"/>
            </a:xfrm>
            <a:prstGeom prst="flowChartOnlineStorage">
              <a:avLst/>
            </a:prstGeom>
            <a:solidFill>
              <a:schemeClr val="accent1">
                <a:lumMod val="20000"/>
                <a:lumOff val="8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endParaRPr lang="en-US" altLang="ko-KR"/>
            </a:p>
          </p:txBody>
        </p:sp>
        <p:sp>
          <p:nvSpPr>
            <p:cNvPr id="3080" name=""/>
            <p:cNvSpPr/>
            <p:nvPr/>
          </p:nvSpPr>
          <p:spPr>
            <a:xfrm rot="5385417">
              <a:off x="3802653" y="-4364869"/>
              <a:ext cx="1538695" cy="9244643"/>
            </a:xfrm>
            <a:prstGeom prst="flowChartOnlineStorage">
              <a:avLst/>
            </a:prstGeom>
            <a:solidFill>
              <a:schemeClr val="accent1">
                <a:lumMod val="10000"/>
                <a:lumOff val="9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endParaRPr lang="en-US" altLang="ko-KR"/>
            </a:p>
          </p:txBody>
        </p:sp>
        <p:sp>
          <p:nvSpPr>
            <p:cNvPr id="3081" name=""/>
            <p:cNvSpPr txBox="1"/>
            <p:nvPr/>
          </p:nvSpPr>
          <p:spPr>
            <a:xfrm>
              <a:off x="0" y="0"/>
              <a:ext cx="9144000" cy="75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4400"/>
                <a:t>3.서비스(</a:t>
              </a:r>
              <a:r>
                <a:rPr lang="en-US" altLang="ko-KR" sz="4400"/>
                <a:t>Conversation</a:t>
              </a:r>
              <a:r>
                <a:rPr lang="ko-KR" altLang="en-US" sz="4400"/>
                <a:t>)</a:t>
              </a:r>
              <a:endParaRPr lang="ko-KR" altLang="en-US" sz="4400"/>
            </a:p>
          </p:txBody>
        </p:sp>
      </p:grpSp>
      <p:grpSp>
        <p:nvGrpSpPr>
          <p:cNvPr id="3085" name=""/>
          <p:cNvGrpSpPr/>
          <p:nvPr/>
        </p:nvGrpSpPr>
        <p:grpSpPr>
          <a:xfrm rot="0">
            <a:off x="0" y="1556765"/>
            <a:ext cx="9144000" cy="4860608"/>
            <a:chOff x="0" y="1340738"/>
            <a:chExt cx="9144000" cy="4860608"/>
          </a:xfrm>
        </p:grpSpPr>
        <p:pic>
          <p:nvPicPr>
            <p:cNvPr id="3082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1340738"/>
              <a:ext cx="3959923" cy="4826803"/>
            </a:xfrm>
            <a:prstGeom prst="rect">
              <a:avLst/>
            </a:prstGeom>
          </p:spPr>
        </p:pic>
        <p:pic>
          <p:nvPicPr>
            <p:cNvPr id="3084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483738" y="1340738"/>
              <a:ext cx="3260556" cy="4860608"/>
            </a:xfrm>
            <a:prstGeom prst="rect">
              <a:avLst/>
            </a:prstGeom>
          </p:spPr>
        </p:pic>
        <p:pic>
          <p:nvPicPr>
            <p:cNvPr id="3083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361411" y="1340739"/>
              <a:ext cx="3782588" cy="4860608"/>
            </a:xfrm>
            <a:prstGeom prst="rect">
              <a:avLst/>
            </a:prstGeom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43421" y="1556822"/>
            <a:ext cx="8057157" cy="403244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07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549C84EE-BA21-4631-95C2-11DE7E502834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  <p:grpSp>
        <p:nvGrpSpPr>
          <p:cNvPr id="3078" name=""/>
          <p:cNvGrpSpPr/>
          <p:nvPr/>
        </p:nvGrpSpPr>
        <p:grpSpPr>
          <a:xfrm rot="0">
            <a:off x="-50913" y="-511895"/>
            <a:ext cx="9245236" cy="1754722"/>
            <a:chOff x="-50913" y="-511895"/>
            <a:chExt cx="9245236" cy="1754722"/>
          </a:xfrm>
        </p:grpSpPr>
        <p:sp>
          <p:nvSpPr>
            <p:cNvPr id="3079" name=""/>
            <p:cNvSpPr/>
            <p:nvPr/>
          </p:nvSpPr>
          <p:spPr>
            <a:xfrm rot="5385417">
              <a:off x="3802060" y="-4148842"/>
              <a:ext cx="1538695" cy="9244643"/>
            </a:xfrm>
            <a:prstGeom prst="flowChartOnlineStorage">
              <a:avLst/>
            </a:prstGeom>
            <a:solidFill>
              <a:schemeClr val="accent1">
                <a:lumMod val="20000"/>
                <a:lumOff val="8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endParaRPr lang="en-US" altLang="ko-KR"/>
            </a:p>
          </p:txBody>
        </p:sp>
        <p:sp>
          <p:nvSpPr>
            <p:cNvPr id="3080" name=""/>
            <p:cNvSpPr/>
            <p:nvPr/>
          </p:nvSpPr>
          <p:spPr>
            <a:xfrm rot="5385417">
              <a:off x="3802653" y="-4364869"/>
              <a:ext cx="1538695" cy="9244643"/>
            </a:xfrm>
            <a:prstGeom prst="flowChartOnlineStorage">
              <a:avLst/>
            </a:prstGeom>
            <a:solidFill>
              <a:schemeClr val="accent1">
                <a:lumMod val="10000"/>
                <a:lumOff val="9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endParaRPr lang="en-US" altLang="ko-KR"/>
            </a:p>
          </p:txBody>
        </p:sp>
        <p:sp>
          <p:nvSpPr>
            <p:cNvPr id="3081" name=""/>
            <p:cNvSpPr txBox="1"/>
            <p:nvPr/>
          </p:nvSpPr>
          <p:spPr>
            <a:xfrm>
              <a:off x="0" y="0"/>
              <a:ext cx="9144000" cy="7566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4400"/>
                <a:t>3.서비스(물리설계)</a:t>
              </a:r>
              <a:endParaRPr lang="ko-KR" altLang="en-US" sz="4400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549C84EE-BA21-4631-95C2-11DE7E502834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  <p:grpSp>
        <p:nvGrpSpPr>
          <p:cNvPr id="5" name=""/>
          <p:cNvGrpSpPr/>
          <p:nvPr/>
        </p:nvGrpSpPr>
        <p:grpSpPr>
          <a:xfrm rot="0">
            <a:off x="-50618" y="-567499"/>
            <a:ext cx="9245236" cy="1754722"/>
            <a:chOff x="-50913" y="-511895"/>
            <a:chExt cx="9245236" cy="1754722"/>
          </a:xfrm>
        </p:grpSpPr>
        <p:sp>
          <p:nvSpPr>
            <p:cNvPr id="6" name=""/>
            <p:cNvSpPr/>
            <p:nvPr/>
          </p:nvSpPr>
          <p:spPr>
            <a:xfrm rot="5385417">
              <a:off x="3802060" y="-4148842"/>
              <a:ext cx="1538695" cy="9244643"/>
            </a:xfrm>
            <a:prstGeom prst="flowChartOnlineStorage">
              <a:avLst/>
            </a:prstGeom>
            <a:solidFill>
              <a:schemeClr val="accent1">
                <a:lumMod val="20000"/>
                <a:lumOff val="8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endParaRPr lang="en-US" altLang="ko-KR"/>
            </a:p>
          </p:txBody>
        </p:sp>
        <p:sp>
          <p:nvSpPr>
            <p:cNvPr id="7" name=""/>
            <p:cNvSpPr/>
            <p:nvPr/>
          </p:nvSpPr>
          <p:spPr>
            <a:xfrm rot="5385417">
              <a:off x="3802653" y="-4364869"/>
              <a:ext cx="1538695" cy="9244643"/>
            </a:xfrm>
            <a:prstGeom prst="flowChartOnlineStorage">
              <a:avLst/>
            </a:prstGeom>
            <a:solidFill>
              <a:schemeClr val="accent1">
                <a:lumMod val="10000"/>
                <a:lumOff val="9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 txBox="1"/>
            <p:nvPr/>
          </p:nvSpPr>
          <p:spPr>
            <a:xfrm>
              <a:off x="0" y="0"/>
              <a:ext cx="9144001" cy="7585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 lang="ko-KR" altLang="en-US"/>
              </a:pPr>
              <a:r>
                <a:rPr lang="ko-KR" altLang="en-US" sz="4400"/>
                <a:t>3.서비스(구현)</a:t>
              </a:r>
              <a:endParaRPr lang="ko-KR" altLang="en-US" sz="4400"/>
            </a:p>
          </p:txBody>
        </p:sp>
      </p:grpSp>
      <p:sp>
        <p:nvSpPr>
          <p:cNvPr id="11" name=""/>
          <p:cNvSpPr/>
          <p:nvPr/>
        </p:nvSpPr>
        <p:spPr>
          <a:xfrm>
            <a:off x="1484756" y="1052702"/>
            <a:ext cx="6174487" cy="5553266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6">
              <a:lumMod val="40000"/>
              <a:lumOff val="6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4" name=""/>
          <p:cNvCxnSpPr>
            <a:stCxn id="11" idx="5"/>
          </p:cNvCxnSpPr>
          <p:nvPr/>
        </p:nvCxnSpPr>
        <p:spPr>
          <a:xfrm rot="10800000" flipV="1">
            <a:off x="4572000" y="3173856"/>
            <a:ext cx="3087237" cy="975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/>
          <p:cNvCxnSpPr>
            <a:stCxn id="11" idx="1"/>
          </p:cNvCxnSpPr>
          <p:nvPr/>
        </p:nvCxnSpPr>
        <p:spPr>
          <a:xfrm>
            <a:off x="1484763" y="3173856"/>
            <a:ext cx="3087237" cy="975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>
            <a:stCxn id="11" idx="0"/>
          </p:cNvCxnSpPr>
          <p:nvPr/>
        </p:nvCxnSpPr>
        <p:spPr>
          <a:xfrm rot="16200000" flipH="1">
            <a:off x="3023806" y="2600896"/>
            <a:ext cx="3096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>
            <a:stCxn id="11" idx="2"/>
          </p:cNvCxnSpPr>
          <p:nvPr/>
        </p:nvCxnSpPr>
        <p:spPr>
          <a:xfrm rot="5400000" flipH="1" flipV="1">
            <a:off x="2389559" y="4423514"/>
            <a:ext cx="2456865" cy="1908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11" idx="4"/>
          </p:cNvCxnSpPr>
          <p:nvPr/>
        </p:nvCxnSpPr>
        <p:spPr>
          <a:xfrm rot="16200000" flipV="1">
            <a:off x="4297575" y="4423513"/>
            <a:ext cx="2456866" cy="1908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"/>
          <p:cNvSpPr txBox="1"/>
          <p:nvPr/>
        </p:nvSpPr>
        <p:spPr>
          <a:xfrm>
            <a:off x="2987801" y="1945575"/>
            <a:ext cx="1836231" cy="3672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Conversation</a:t>
            </a:r>
            <a:endParaRPr lang="en-US" altLang="ko-KR"/>
          </a:p>
        </p:txBody>
      </p:sp>
      <p:sp>
        <p:nvSpPr>
          <p:cNvPr id="23" name=""/>
          <p:cNvSpPr txBox="1"/>
          <p:nvPr/>
        </p:nvSpPr>
        <p:spPr>
          <a:xfrm>
            <a:off x="4608003" y="1945575"/>
            <a:ext cx="1836230" cy="3672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TelegramBOT</a:t>
            </a:r>
            <a:endParaRPr lang="en-US" altLang="ko-KR"/>
          </a:p>
        </p:txBody>
      </p:sp>
      <p:sp>
        <p:nvSpPr>
          <p:cNvPr id="24" name=""/>
          <p:cNvSpPr txBox="1"/>
          <p:nvPr/>
        </p:nvSpPr>
        <p:spPr>
          <a:xfrm>
            <a:off x="5868162" y="3825049"/>
            <a:ext cx="684086" cy="36614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DB</a:t>
            </a:r>
            <a:endParaRPr lang="en-US" altLang="ko-KR"/>
          </a:p>
        </p:txBody>
      </p:sp>
      <p:sp>
        <p:nvSpPr>
          <p:cNvPr id="25" name=""/>
          <p:cNvSpPr txBox="1"/>
          <p:nvPr/>
        </p:nvSpPr>
        <p:spPr>
          <a:xfrm>
            <a:off x="3851908" y="4905184"/>
            <a:ext cx="1836231" cy="367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JAVA</a:t>
            </a:r>
            <a:r>
              <a:rPr lang="ko-KR" altLang="en-US"/>
              <a:t> </a:t>
            </a:r>
            <a:r>
              <a:rPr lang="en-US" altLang="ko-KR"/>
              <a:t>Servlet</a:t>
            </a:r>
            <a:endParaRPr lang="en-US" altLang="ko-KR"/>
          </a:p>
        </p:txBody>
      </p:sp>
      <p:sp>
        <p:nvSpPr>
          <p:cNvPr id="26" name=""/>
          <p:cNvSpPr txBox="1"/>
          <p:nvPr/>
        </p:nvSpPr>
        <p:spPr>
          <a:xfrm>
            <a:off x="2627755" y="3817429"/>
            <a:ext cx="648082" cy="367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SFA</a:t>
            </a:r>
            <a:endParaRPr lang="en-US" altLang="ko-KR"/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60035" y="2276856"/>
            <a:ext cx="1476184" cy="1476184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15792" y="2348865"/>
            <a:ext cx="1268730" cy="1268730"/>
          </a:xfrm>
          <a:prstGeom prst="rect">
            <a:avLst/>
          </a:prstGeom>
        </p:spPr>
      </p:pic>
      <p:sp>
        <p:nvSpPr>
          <p:cNvPr id="31" name=""/>
          <p:cNvSpPr/>
          <p:nvPr/>
        </p:nvSpPr>
        <p:spPr>
          <a:xfrm>
            <a:off x="2267711" y="4185094"/>
            <a:ext cx="1260157" cy="1260157"/>
          </a:xfrm>
          <a:prstGeom prst="ellipse">
            <a:avLst/>
          </a:prstGeom>
          <a:solidFill>
            <a:schemeClr val="accent1">
              <a:lumMod val="5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78231" y="4473130"/>
            <a:ext cx="1005619" cy="698400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5"/>
          <a:srcRect l="-470" t="6380" r="600" b="6830"/>
          <a:stretch>
            <a:fillRect/>
          </a:stretch>
        </p:blipFill>
        <p:spPr>
          <a:xfrm>
            <a:off x="5420050" y="4210912"/>
            <a:ext cx="1420233" cy="1234339"/>
          </a:xfrm>
          <a:custGeom>
            <a:avLst/>
            <a:gd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41813" h="1857824">
                <a:moveTo>
                  <a:pt x="549470" y="0"/>
                </a:moveTo>
                <a:lnTo>
                  <a:pt x="0" y="934507"/>
                </a:lnTo>
                <a:lnTo>
                  <a:pt x="555077" y="1857824"/>
                </a:lnTo>
                <a:lnTo>
                  <a:pt x="1620377" y="1857824"/>
                </a:lnTo>
                <a:lnTo>
                  <a:pt x="2141813" y="917720"/>
                </a:lnTo>
                <a:lnTo>
                  <a:pt x="1609163" y="5595"/>
                </a:lnTo>
                <a:lnTo>
                  <a:pt x="499008" y="5595"/>
                </a:lnTo>
                <a:lnTo>
                  <a:pt x="128957" y="72746"/>
                </a:lnTo>
                <a:lnTo>
                  <a:pt x="549470" y="0"/>
                </a:lnTo>
                <a:close/>
              </a:path>
            </a:pathLst>
          </a:custGeom>
          <a:effectLst>
            <a:softEdge rad="38100"/>
          </a:effectLst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913474" y="5188272"/>
            <a:ext cx="1317050" cy="1373119"/>
          </a:xfrm>
          <a:prstGeom prst="rect">
            <a:avLst/>
          </a:prstGeom>
        </p:spPr>
      </p:pic>
      <p:sp>
        <p:nvSpPr>
          <p:cNvPr id="21" name=""/>
          <p:cNvSpPr/>
          <p:nvPr/>
        </p:nvSpPr>
        <p:spPr>
          <a:xfrm>
            <a:off x="3779901" y="3645027"/>
            <a:ext cx="1609344" cy="914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r>
              <a:rPr lang="en-US" altLang="ko-KR" sz="4000">
                <a:solidFill>
                  <a:schemeClr val="tx1"/>
                </a:solidFill>
              </a:rPr>
              <a:t>JHH</a:t>
            </a:r>
            <a:endParaRPr lang="en-US" altLang="ko-KR" sz="4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549C84EE-BA21-4631-95C2-11DE7E502834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  <p:grpSp>
        <p:nvGrpSpPr>
          <p:cNvPr id="2052" name=""/>
          <p:cNvGrpSpPr/>
          <p:nvPr/>
        </p:nvGrpSpPr>
        <p:grpSpPr>
          <a:xfrm rot="0">
            <a:off x="-50618" y="-567499"/>
            <a:ext cx="9245236" cy="1754722"/>
            <a:chOff x="-50913" y="-511895"/>
            <a:chExt cx="9245236" cy="1754722"/>
          </a:xfrm>
        </p:grpSpPr>
        <p:sp>
          <p:nvSpPr>
            <p:cNvPr id="2053" name=""/>
            <p:cNvSpPr/>
            <p:nvPr/>
          </p:nvSpPr>
          <p:spPr>
            <a:xfrm rot="5385417">
              <a:off x="3802060" y="-4148842"/>
              <a:ext cx="1538695" cy="9244643"/>
            </a:xfrm>
            <a:prstGeom prst="flowChartOnlineStorage">
              <a:avLst/>
            </a:prstGeom>
            <a:solidFill>
              <a:schemeClr val="accent1">
                <a:lumMod val="20000"/>
                <a:lumOff val="8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endParaRPr lang="en-US" altLang="ko-KR"/>
            </a:p>
          </p:txBody>
        </p:sp>
        <p:sp>
          <p:nvSpPr>
            <p:cNvPr id="2054" name=""/>
            <p:cNvSpPr/>
            <p:nvPr/>
          </p:nvSpPr>
          <p:spPr>
            <a:xfrm rot="5385417">
              <a:off x="3802653" y="-4364869"/>
              <a:ext cx="1538695" cy="9244643"/>
            </a:xfrm>
            <a:prstGeom prst="flowChartOnlineStorage">
              <a:avLst/>
            </a:prstGeom>
            <a:solidFill>
              <a:schemeClr val="accent1">
                <a:lumMod val="10000"/>
                <a:lumOff val="90000"/>
              </a:schemeClr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lvl="0">
                <a:defRPr lang="ko-KR" altLang="en-US"/>
              </a:pPr>
              <a:endParaRPr lang="en-US" altLang="ko-KR"/>
            </a:p>
          </p:txBody>
        </p:sp>
        <p:sp>
          <p:nvSpPr>
            <p:cNvPr id="2055" name=""/>
            <p:cNvSpPr txBox="1"/>
            <p:nvPr/>
          </p:nvSpPr>
          <p:spPr>
            <a:xfrm>
              <a:off x="0" y="0"/>
              <a:ext cx="9144001" cy="7585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4400"/>
                <a:t>4. 시연영상</a:t>
              </a:r>
              <a:endParaRPr lang="ko-KR" altLang="en-US" sz="4400"/>
            </a:p>
          </p:txBody>
        </p:sp>
      </p:grpSp>
      <p:pic>
        <p:nvPicPr>
          <p:cNvPr id="2081" name="">
            <a:hlinkClick r:id="rId2" action="ppaction://hlinkfile"/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0779" y="1215581"/>
            <a:ext cx="3047135" cy="5489829"/>
          </a:xfrm>
          <a:prstGeom prst="rect">
            <a:avLst/>
          </a:prstGeom>
        </p:spPr>
      </p:pic>
      <p:pic>
        <p:nvPicPr>
          <p:cNvPr id="2082" name="">
            <a:hlinkClick r:id="rId4" action="ppaction://hlinkfile"/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24031" y="1215581"/>
            <a:ext cx="3047135" cy="5489829"/>
          </a:xfrm>
          <a:prstGeom prst="rect">
            <a:avLst/>
          </a:prstGeom>
        </p:spPr>
      </p:pic>
      <p:sp>
        <p:nvSpPr>
          <p:cNvPr id="2083" name=""/>
          <p:cNvSpPr txBox="1"/>
          <p:nvPr/>
        </p:nvSpPr>
        <p:spPr>
          <a:xfrm>
            <a:off x="971549" y="1729739"/>
            <a:ext cx="643891" cy="36709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맛집</a:t>
            </a:r>
            <a:endParaRPr lang="ko-KR" altLang="en-US"/>
          </a:p>
        </p:txBody>
      </p:sp>
      <p:sp>
        <p:nvSpPr>
          <p:cNvPr id="2084" name=""/>
          <p:cNvSpPr txBox="1"/>
          <p:nvPr/>
        </p:nvSpPr>
        <p:spPr>
          <a:xfrm>
            <a:off x="4932045" y="1729739"/>
            <a:ext cx="645795" cy="36709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재즈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42</ep:Words>
  <ep:PresentationFormat>화면 슬라이드 쇼(4:3)</ep:PresentationFormat>
  <ep:Paragraphs>28</ep:Paragraphs>
  <ep:Slides>13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>JHH(전화해)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2017-11-17T01:20:47.000</dcterms:created>
  <dc:creator>kimtow</dc:creator>
  <cp:lastModifiedBy>YoumJeongHo</cp:lastModifiedBy>
  <dcterms:modified xsi:type="dcterms:W3CDTF">2017-11-17T05:52:20.746</dcterms:modified>
  <cp:revision>26</cp:revision>
  <dc:title>인맥 챗봇</dc:title>
</cp:coreProperties>
</file>