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notesMasterIdLst>
    <p:notesMasterId r:id="rId29"/>
  </p:notesMasterIdLst>
  <p:sldIdLst>
    <p:sldId id="256" r:id="rId3"/>
    <p:sldId id="262" r:id="rId4"/>
    <p:sldId id="258" r:id="rId5"/>
    <p:sldId id="271" r:id="rId6"/>
    <p:sldId id="276" r:id="rId7"/>
    <p:sldId id="274" r:id="rId8"/>
    <p:sldId id="277" r:id="rId9"/>
    <p:sldId id="261" r:id="rId10"/>
    <p:sldId id="278" r:id="rId11"/>
    <p:sldId id="279" r:id="rId12"/>
    <p:sldId id="270" r:id="rId13"/>
    <p:sldId id="275" r:id="rId14"/>
    <p:sldId id="264" r:id="rId15"/>
    <p:sldId id="280" r:id="rId16"/>
    <p:sldId id="266" r:id="rId17"/>
    <p:sldId id="281" r:id="rId18"/>
    <p:sldId id="282" r:id="rId19"/>
    <p:sldId id="284" r:id="rId20"/>
    <p:sldId id="267" r:id="rId21"/>
    <p:sldId id="268" r:id="rId22"/>
    <p:sldId id="283" r:id="rId23"/>
    <p:sldId id="273" r:id="rId24"/>
    <p:sldId id="269" r:id="rId25"/>
    <p:sldId id="286" r:id="rId26"/>
    <p:sldId id="288" r:id="rId27"/>
    <p:sldId id="272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7616" autoAdjust="0"/>
  </p:normalViewPr>
  <p:slideViewPr>
    <p:cSldViewPr snapToGrid="0">
      <p:cViewPr varScale="1">
        <p:scale>
          <a:sx n="101" d="100"/>
          <a:sy n="101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kb.vmware.com/s/article/56931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kb.vmware.com/s/article/5693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9D5F2-1A1A-4D54-8A52-FC7957CAF8D2}" type="doc">
      <dgm:prSet loTypeId="urn:microsoft.com/office/officeart/2005/8/layout/hProcess9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98F075-50C4-4B93-A152-4C0F89AC2612}">
      <dgm:prSet/>
      <dgm:spPr/>
      <dgm:t>
        <a:bodyPr/>
        <a:lstStyle/>
        <a:p>
          <a:r>
            <a:rPr lang="en-US" b="0" i="0" dirty="0"/>
            <a:t>Public Disclosure Jan 3, 2018</a:t>
          </a:r>
          <a:endParaRPr lang="en-US" dirty="0"/>
        </a:p>
      </dgm:t>
    </dgm:pt>
    <dgm:pt modelId="{CADA8FBC-C20C-42A2-9168-85C871F336A3}" type="parTrans" cxnId="{FA64E756-E6C7-4705-A383-32ACF31297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3FD6AF-E412-4B00-968D-F77EAF4D67E7}" type="sibTrans" cxnId="{FA64E756-E6C7-4705-A383-32ACF31297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F41E73-42E1-4ACE-8998-3A2224CE5235}">
      <dgm:prSet/>
      <dgm:spPr/>
      <dgm:t>
        <a:bodyPr/>
        <a:lstStyle/>
        <a:p>
          <a:r>
            <a:rPr lang="en-US" b="0" i="0" dirty="0"/>
            <a:t>MS, RedHat and VMware release OS Patches </a:t>
          </a:r>
          <a:endParaRPr lang="en-US" dirty="0"/>
        </a:p>
      </dgm:t>
    </dgm:pt>
    <dgm:pt modelId="{8A9EB1B5-0B27-4999-A2DB-EF13B0437414}" type="parTrans" cxnId="{CF2357CB-D3F1-47F8-AF45-A5355EBDA5F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54BEAF-7172-42F8-BEE5-C94E8C0BDE26}" type="sibTrans" cxnId="{CF2357CB-D3F1-47F8-AF45-A5355EBDA5F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BD93C9-B0B9-4319-B1CC-E7D7F65B2E98}">
      <dgm:prSet/>
      <dgm:spPr/>
      <dgm:t>
        <a:bodyPr/>
        <a:lstStyle/>
        <a:p>
          <a:r>
            <a:rPr lang="en-US" b="0" i="0" dirty="0"/>
            <a:t>Intel Releases Microcode</a:t>
          </a:r>
          <a:endParaRPr lang="en-US" dirty="0"/>
        </a:p>
      </dgm:t>
    </dgm:pt>
    <dgm:pt modelId="{01696880-118C-4F2B-B1AA-6447A57FC933}" type="parTrans" cxnId="{E94EBC00-914A-49D7-A10F-D4C9B56AE5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EAD82A-72F5-4289-913A-319F738CE28B}" type="sibTrans" cxnId="{E94EBC00-914A-49D7-A10F-D4C9B56AE5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C10FE5-207F-4982-A1F9-B76D4920CF1F}">
      <dgm:prSet/>
      <dgm:spPr/>
      <dgm:t>
        <a:bodyPr/>
        <a:lstStyle/>
        <a:p>
          <a:r>
            <a:rPr lang="en-US" b="0" i="0" dirty="0"/>
            <a:t>OEM’s release Firmware</a:t>
          </a:r>
          <a:endParaRPr lang="en-US" dirty="0"/>
        </a:p>
      </dgm:t>
    </dgm:pt>
    <dgm:pt modelId="{AA4F0813-8819-4D24-BF9D-28F4A548A80C}" type="parTrans" cxnId="{AEF0F85E-280C-42FE-86C2-C98F0F604D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53778-556B-422B-B99E-6F37310B4746}" type="sibTrans" cxnId="{AEF0F85E-280C-42FE-86C2-C98F0F604D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2A079C6-5F11-4744-82B3-83BB1F9D4D2B}" type="pres">
      <dgm:prSet presAssocID="{0039D5F2-1A1A-4D54-8A52-FC7957CAF8D2}" presName="CompostProcess" presStyleCnt="0">
        <dgm:presLayoutVars>
          <dgm:dir/>
          <dgm:resizeHandles val="exact"/>
        </dgm:presLayoutVars>
      </dgm:prSet>
      <dgm:spPr/>
    </dgm:pt>
    <dgm:pt modelId="{5275F7ED-E8B3-4357-9373-B61505A2714C}" type="pres">
      <dgm:prSet presAssocID="{0039D5F2-1A1A-4D54-8A52-FC7957CAF8D2}" presName="arrow" presStyleLbl="bgShp" presStyleIdx="0" presStyleCnt="1"/>
      <dgm:spPr/>
    </dgm:pt>
    <dgm:pt modelId="{2F41AC63-4154-442B-AC2B-85FA0EB1C4FF}" type="pres">
      <dgm:prSet presAssocID="{0039D5F2-1A1A-4D54-8A52-FC7957CAF8D2}" presName="linearProcess" presStyleCnt="0"/>
      <dgm:spPr/>
    </dgm:pt>
    <dgm:pt modelId="{B730FD20-E02B-46B3-83A2-702BC4487132}" type="pres">
      <dgm:prSet presAssocID="{7498F075-50C4-4B93-A152-4C0F89AC2612}" presName="textNode" presStyleLbl="node1" presStyleIdx="0" presStyleCnt="4">
        <dgm:presLayoutVars>
          <dgm:bulletEnabled val="1"/>
        </dgm:presLayoutVars>
      </dgm:prSet>
      <dgm:spPr/>
    </dgm:pt>
    <dgm:pt modelId="{3935977F-C935-4D8C-B2DE-2B8BA8183A1C}" type="pres">
      <dgm:prSet presAssocID="{AF3FD6AF-E412-4B00-968D-F77EAF4D67E7}" presName="sibTrans" presStyleCnt="0"/>
      <dgm:spPr/>
    </dgm:pt>
    <dgm:pt modelId="{92274CD3-0F2E-4980-9AEC-A928456B45EA}" type="pres">
      <dgm:prSet presAssocID="{13F41E73-42E1-4ACE-8998-3A2224CE5235}" presName="textNode" presStyleLbl="node1" presStyleIdx="1" presStyleCnt="4" custAng="0">
        <dgm:presLayoutVars>
          <dgm:bulletEnabled val="1"/>
        </dgm:presLayoutVars>
      </dgm:prSet>
      <dgm:spPr/>
    </dgm:pt>
    <dgm:pt modelId="{1BA323F2-2DF9-4604-893A-0FCFF82E1BE9}" type="pres">
      <dgm:prSet presAssocID="{2954BEAF-7172-42F8-BEE5-C94E8C0BDE26}" presName="sibTrans" presStyleCnt="0"/>
      <dgm:spPr/>
    </dgm:pt>
    <dgm:pt modelId="{090CB9DC-896E-4CAA-9F6B-162B37BE3581}" type="pres">
      <dgm:prSet presAssocID="{9CBD93C9-B0B9-4319-B1CC-E7D7F65B2E98}" presName="textNode" presStyleLbl="node1" presStyleIdx="2" presStyleCnt="4">
        <dgm:presLayoutVars>
          <dgm:bulletEnabled val="1"/>
        </dgm:presLayoutVars>
      </dgm:prSet>
      <dgm:spPr/>
    </dgm:pt>
    <dgm:pt modelId="{77B4D4CC-467D-4583-BFA4-154178AC2C7A}" type="pres">
      <dgm:prSet presAssocID="{A6EAD82A-72F5-4289-913A-319F738CE28B}" presName="sibTrans" presStyleCnt="0"/>
      <dgm:spPr/>
    </dgm:pt>
    <dgm:pt modelId="{7F0E1200-F3AC-4138-8B0D-0AA3C5058051}" type="pres">
      <dgm:prSet presAssocID="{DEC10FE5-207F-4982-A1F9-B76D4920CF1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94EBC00-914A-49D7-A10F-D4C9B56AE561}" srcId="{0039D5F2-1A1A-4D54-8A52-FC7957CAF8D2}" destId="{9CBD93C9-B0B9-4319-B1CC-E7D7F65B2E98}" srcOrd="2" destOrd="0" parTransId="{01696880-118C-4F2B-B1AA-6447A57FC933}" sibTransId="{A6EAD82A-72F5-4289-913A-319F738CE28B}"/>
    <dgm:cxn modelId="{AEF0F85E-280C-42FE-86C2-C98F0F604DEC}" srcId="{0039D5F2-1A1A-4D54-8A52-FC7957CAF8D2}" destId="{DEC10FE5-207F-4982-A1F9-B76D4920CF1F}" srcOrd="3" destOrd="0" parTransId="{AA4F0813-8819-4D24-BF9D-28F4A548A80C}" sibTransId="{32F53778-556B-422B-B99E-6F37310B4746}"/>
    <dgm:cxn modelId="{3A6C5E45-7C12-4E8F-80A8-91358136EA55}" type="presOf" srcId="{0039D5F2-1A1A-4D54-8A52-FC7957CAF8D2}" destId="{72A079C6-5F11-4744-82B3-83BB1F9D4D2B}" srcOrd="0" destOrd="0" presId="urn:microsoft.com/office/officeart/2005/8/layout/hProcess9"/>
    <dgm:cxn modelId="{FA64E756-E6C7-4705-A383-32ACF31297BE}" srcId="{0039D5F2-1A1A-4D54-8A52-FC7957CAF8D2}" destId="{7498F075-50C4-4B93-A152-4C0F89AC2612}" srcOrd="0" destOrd="0" parTransId="{CADA8FBC-C20C-42A2-9168-85C871F336A3}" sibTransId="{AF3FD6AF-E412-4B00-968D-F77EAF4D67E7}"/>
    <dgm:cxn modelId="{286BF986-F7D1-448E-99D5-C0442D047267}" type="presOf" srcId="{13F41E73-42E1-4ACE-8998-3A2224CE5235}" destId="{92274CD3-0F2E-4980-9AEC-A928456B45EA}" srcOrd="0" destOrd="0" presId="urn:microsoft.com/office/officeart/2005/8/layout/hProcess9"/>
    <dgm:cxn modelId="{4186938C-93F7-4F24-8EF5-57B08358EB3C}" type="presOf" srcId="{7498F075-50C4-4B93-A152-4C0F89AC2612}" destId="{B730FD20-E02B-46B3-83A2-702BC4487132}" srcOrd="0" destOrd="0" presId="urn:microsoft.com/office/officeart/2005/8/layout/hProcess9"/>
    <dgm:cxn modelId="{2C74959E-3A97-455D-AE84-576CC332952A}" type="presOf" srcId="{DEC10FE5-207F-4982-A1F9-B76D4920CF1F}" destId="{7F0E1200-F3AC-4138-8B0D-0AA3C5058051}" srcOrd="0" destOrd="0" presId="urn:microsoft.com/office/officeart/2005/8/layout/hProcess9"/>
    <dgm:cxn modelId="{34F04AB4-259E-4C8C-BAE0-D2538567B622}" type="presOf" srcId="{9CBD93C9-B0B9-4319-B1CC-E7D7F65B2E98}" destId="{090CB9DC-896E-4CAA-9F6B-162B37BE3581}" srcOrd="0" destOrd="0" presId="urn:microsoft.com/office/officeart/2005/8/layout/hProcess9"/>
    <dgm:cxn modelId="{CF2357CB-D3F1-47F8-AF45-A5355EBDA5F5}" srcId="{0039D5F2-1A1A-4D54-8A52-FC7957CAF8D2}" destId="{13F41E73-42E1-4ACE-8998-3A2224CE5235}" srcOrd="1" destOrd="0" parTransId="{8A9EB1B5-0B27-4999-A2DB-EF13B0437414}" sibTransId="{2954BEAF-7172-42F8-BEE5-C94E8C0BDE26}"/>
    <dgm:cxn modelId="{D6F92023-F99F-4000-AF6E-007F8487001F}" type="presParOf" srcId="{72A079C6-5F11-4744-82B3-83BB1F9D4D2B}" destId="{5275F7ED-E8B3-4357-9373-B61505A2714C}" srcOrd="0" destOrd="0" presId="urn:microsoft.com/office/officeart/2005/8/layout/hProcess9"/>
    <dgm:cxn modelId="{B8C7329F-C2B8-496D-A993-75A3B5C8922C}" type="presParOf" srcId="{72A079C6-5F11-4744-82B3-83BB1F9D4D2B}" destId="{2F41AC63-4154-442B-AC2B-85FA0EB1C4FF}" srcOrd="1" destOrd="0" presId="urn:microsoft.com/office/officeart/2005/8/layout/hProcess9"/>
    <dgm:cxn modelId="{370F84CB-5B96-4BE3-B46D-59C6A983BFDC}" type="presParOf" srcId="{2F41AC63-4154-442B-AC2B-85FA0EB1C4FF}" destId="{B730FD20-E02B-46B3-83A2-702BC4487132}" srcOrd="0" destOrd="0" presId="urn:microsoft.com/office/officeart/2005/8/layout/hProcess9"/>
    <dgm:cxn modelId="{2D8E66C7-7265-443F-9945-2DAC5557239A}" type="presParOf" srcId="{2F41AC63-4154-442B-AC2B-85FA0EB1C4FF}" destId="{3935977F-C935-4D8C-B2DE-2B8BA8183A1C}" srcOrd="1" destOrd="0" presId="urn:microsoft.com/office/officeart/2005/8/layout/hProcess9"/>
    <dgm:cxn modelId="{3F117A1D-53AA-4C39-AEDC-6DE6C16A91E9}" type="presParOf" srcId="{2F41AC63-4154-442B-AC2B-85FA0EB1C4FF}" destId="{92274CD3-0F2E-4980-9AEC-A928456B45EA}" srcOrd="2" destOrd="0" presId="urn:microsoft.com/office/officeart/2005/8/layout/hProcess9"/>
    <dgm:cxn modelId="{563D445D-5BA2-4F63-BBBF-044FD550D0A9}" type="presParOf" srcId="{2F41AC63-4154-442B-AC2B-85FA0EB1C4FF}" destId="{1BA323F2-2DF9-4604-893A-0FCFF82E1BE9}" srcOrd="3" destOrd="0" presId="urn:microsoft.com/office/officeart/2005/8/layout/hProcess9"/>
    <dgm:cxn modelId="{A3179EBC-B7BF-45BE-91EB-8FA897DD8112}" type="presParOf" srcId="{2F41AC63-4154-442B-AC2B-85FA0EB1C4FF}" destId="{090CB9DC-896E-4CAA-9F6B-162B37BE3581}" srcOrd="4" destOrd="0" presId="urn:microsoft.com/office/officeart/2005/8/layout/hProcess9"/>
    <dgm:cxn modelId="{EC4A17FA-6437-42C4-8FE8-4F8368317767}" type="presParOf" srcId="{2F41AC63-4154-442B-AC2B-85FA0EB1C4FF}" destId="{77B4D4CC-467D-4583-BFA4-154178AC2C7A}" srcOrd="5" destOrd="0" presId="urn:microsoft.com/office/officeart/2005/8/layout/hProcess9"/>
    <dgm:cxn modelId="{67827243-A609-46B8-8BA6-275620A28A8A}" type="presParOf" srcId="{2F41AC63-4154-442B-AC2B-85FA0EB1C4FF}" destId="{7F0E1200-F3AC-4138-8B0D-0AA3C505805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5FEEA-962D-46A0-BFB8-EC84D3FE4082}" type="doc">
      <dgm:prSet loTypeId="urn:microsoft.com/office/officeart/2005/8/layout/chevron2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ADCFC8-FEB6-435D-9359-48FBFAD18D68}">
      <dgm:prSet custT="1"/>
      <dgm:spPr/>
      <dgm:t>
        <a:bodyPr/>
        <a:lstStyle/>
        <a:p>
          <a:r>
            <a:rPr lang="en-US" sz="2000" b="1" i="0" dirty="0"/>
            <a:t>Microsoft</a:t>
          </a:r>
          <a:endParaRPr lang="en-US" sz="2000" b="1" dirty="0"/>
        </a:p>
      </dgm:t>
    </dgm:pt>
    <dgm:pt modelId="{625CA01F-D4B8-4E94-AD35-5CE3650A06E4}" type="parTrans" cxnId="{30A02EDC-3499-44F8-9080-8373AC39C1DF}">
      <dgm:prSet/>
      <dgm:spPr/>
      <dgm:t>
        <a:bodyPr/>
        <a:lstStyle/>
        <a:p>
          <a:endParaRPr lang="en-US" sz="2000"/>
        </a:p>
      </dgm:t>
    </dgm:pt>
    <dgm:pt modelId="{94AB85CC-6859-43A6-9929-8C0C771E2686}" type="sibTrans" cxnId="{30A02EDC-3499-44F8-9080-8373AC39C1DF}">
      <dgm:prSet/>
      <dgm:spPr/>
      <dgm:t>
        <a:bodyPr/>
        <a:lstStyle/>
        <a:p>
          <a:endParaRPr lang="en-US" sz="2000"/>
        </a:p>
      </dgm:t>
    </dgm:pt>
    <dgm:pt modelId="{673971B3-CDA0-4D2C-AF7C-EE2AFE416991}">
      <dgm:prSet custT="1"/>
      <dgm:spPr/>
      <dgm:t>
        <a:bodyPr/>
        <a:lstStyle/>
        <a:p>
          <a:r>
            <a:rPr lang="en-US" sz="2000" b="1" i="0" dirty="0"/>
            <a:t>Microsoft Patch is dependent on Antivirus Patch</a:t>
          </a:r>
          <a:endParaRPr lang="en-US" sz="2000" b="1" dirty="0"/>
        </a:p>
      </dgm:t>
    </dgm:pt>
    <dgm:pt modelId="{9A56AFE1-E099-4F5D-B9C7-F0175D8932A0}" type="parTrans" cxnId="{8AF22F9E-5AF3-40A9-9CFA-2E6BD44F7F90}">
      <dgm:prSet/>
      <dgm:spPr/>
      <dgm:t>
        <a:bodyPr/>
        <a:lstStyle/>
        <a:p>
          <a:endParaRPr lang="en-US" sz="2000"/>
        </a:p>
      </dgm:t>
    </dgm:pt>
    <dgm:pt modelId="{ACE89214-7B9F-40C3-830C-805CA299A2A1}" type="sibTrans" cxnId="{8AF22F9E-5AF3-40A9-9CFA-2E6BD44F7F90}">
      <dgm:prSet/>
      <dgm:spPr/>
      <dgm:t>
        <a:bodyPr/>
        <a:lstStyle/>
        <a:p>
          <a:endParaRPr lang="en-US" sz="2000"/>
        </a:p>
      </dgm:t>
    </dgm:pt>
    <dgm:pt modelId="{3F88271B-249D-497F-9B15-709A057E9B88}">
      <dgm:prSet custT="1"/>
      <dgm:spPr/>
      <dgm:t>
        <a:bodyPr/>
        <a:lstStyle/>
        <a:p>
          <a:r>
            <a:rPr lang="en-US" sz="2000" b="1" i="0" dirty="0"/>
            <a:t>Microsoft requires additional Registry config to enable</a:t>
          </a:r>
          <a:endParaRPr lang="en-US" sz="2000" b="1" dirty="0"/>
        </a:p>
      </dgm:t>
    </dgm:pt>
    <dgm:pt modelId="{B48B0EDF-66FA-40D3-B17B-2E4C705CC7B4}" type="parTrans" cxnId="{9A0F7DC5-4ECC-4BE5-834E-0B533E07DCE9}">
      <dgm:prSet/>
      <dgm:spPr/>
      <dgm:t>
        <a:bodyPr/>
        <a:lstStyle/>
        <a:p>
          <a:endParaRPr lang="en-US" sz="2000"/>
        </a:p>
      </dgm:t>
    </dgm:pt>
    <dgm:pt modelId="{6F919CCA-6FCF-468B-AB46-A45A3431801A}" type="sibTrans" cxnId="{9A0F7DC5-4ECC-4BE5-834E-0B533E07DCE9}">
      <dgm:prSet/>
      <dgm:spPr/>
      <dgm:t>
        <a:bodyPr/>
        <a:lstStyle/>
        <a:p>
          <a:endParaRPr lang="en-US" sz="2000"/>
        </a:p>
      </dgm:t>
    </dgm:pt>
    <dgm:pt modelId="{8E974E3D-6FDC-4624-9E05-8CCB3FE391F2}">
      <dgm:prSet custT="1"/>
      <dgm:spPr/>
      <dgm:t>
        <a:bodyPr/>
        <a:lstStyle/>
        <a:p>
          <a:r>
            <a:rPr lang="en-US" sz="2000" b="1" i="0" dirty="0"/>
            <a:t>VMware</a:t>
          </a:r>
          <a:endParaRPr lang="en-US" sz="2000" b="1" dirty="0"/>
        </a:p>
      </dgm:t>
    </dgm:pt>
    <dgm:pt modelId="{3BEE8BE1-1980-4E13-83A4-36ED68485C85}" type="parTrans" cxnId="{F75C405A-6D53-4986-8D28-F8825A4D4BF8}">
      <dgm:prSet/>
      <dgm:spPr/>
      <dgm:t>
        <a:bodyPr/>
        <a:lstStyle/>
        <a:p>
          <a:endParaRPr lang="en-US" sz="2000"/>
        </a:p>
      </dgm:t>
    </dgm:pt>
    <dgm:pt modelId="{87F92309-D3EF-463C-B7A5-A8AE2E05DC24}" type="sibTrans" cxnId="{F75C405A-6D53-4986-8D28-F8825A4D4BF8}">
      <dgm:prSet/>
      <dgm:spPr/>
      <dgm:t>
        <a:bodyPr/>
        <a:lstStyle/>
        <a:p>
          <a:endParaRPr lang="en-US" sz="2000"/>
        </a:p>
      </dgm:t>
    </dgm:pt>
    <dgm:pt modelId="{EECE7415-8306-470A-BD17-D821C151DAC7}">
      <dgm:prSet custT="1"/>
      <dgm:spPr/>
      <dgm:t>
        <a:bodyPr/>
        <a:lstStyle/>
        <a:p>
          <a:r>
            <a:rPr lang="en-US" sz="2000" b="1" i="0" dirty="0"/>
            <a:t>VMware requires </a:t>
          </a:r>
          <a:r>
            <a:rPr lang="en-US" sz="2000" b="1" i="0" dirty="0" err="1"/>
            <a:t>vCenter</a:t>
          </a:r>
          <a:r>
            <a:rPr lang="en-US" sz="2000" b="1" i="0" dirty="0"/>
            <a:t> patch</a:t>
          </a:r>
          <a:endParaRPr lang="en-US" sz="2000" b="1" dirty="0"/>
        </a:p>
      </dgm:t>
    </dgm:pt>
    <dgm:pt modelId="{50831515-E787-4201-AC34-C3B7842E1A85}" type="parTrans" cxnId="{6554E218-26A7-4C23-9E9D-9A76FBBEFC19}">
      <dgm:prSet/>
      <dgm:spPr/>
      <dgm:t>
        <a:bodyPr/>
        <a:lstStyle/>
        <a:p>
          <a:endParaRPr lang="en-US" sz="2000"/>
        </a:p>
      </dgm:t>
    </dgm:pt>
    <dgm:pt modelId="{5D26D9DC-4E66-4043-9E8B-D6626452A08A}" type="sibTrans" cxnId="{6554E218-26A7-4C23-9E9D-9A76FBBEFC19}">
      <dgm:prSet/>
      <dgm:spPr/>
      <dgm:t>
        <a:bodyPr/>
        <a:lstStyle/>
        <a:p>
          <a:endParaRPr lang="en-US" sz="2000"/>
        </a:p>
      </dgm:t>
    </dgm:pt>
    <dgm:pt modelId="{7E5C5744-8ED1-4B38-89F3-07C0490D1C2D}">
      <dgm:prSet custT="1"/>
      <dgm:spPr/>
      <dgm:t>
        <a:bodyPr/>
        <a:lstStyle/>
        <a:p>
          <a:r>
            <a:rPr lang="en-US" sz="2000" b="1" i="0" dirty="0"/>
            <a:t>VMware VM’s need Multistep process to enable</a:t>
          </a:r>
          <a:endParaRPr lang="en-US" sz="2000" b="1" dirty="0"/>
        </a:p>
      </dgm:t>
    </dgm:pt>
    <dgm:pt modelId="{ABC5D505-8B33-470A-ABE1-207BD393945D}" type="parTrans" cxnId="{FB2F82BB-40D8-44D2-AD6F-2FC0A1627820}">
      <dgm:prSet/>
      <dgm:spPr/>
      <dgm:t>
        <a:bodyPr/>
        <a:lstStyle/>
        <a:p>
          <a:endParaRPr lang="en-US" sz="2000"/>
        </a:p>
      </dgm:t>
    </dgm:pt>
    <dgm:pt modelId="{710272F9-51EC-4056-950A-150E1D207086}" type="sibTrans" cxnId="{FB2F82BB-40D8-44D2-AD6F-2FC0A1627820}">
      <dgm:prSet/>
      <dgm:spPr/>
      <dgm:t>
        <a:bodyPr/>
        <a:lstStyle/>
        <a:p>
          <a:endParaRPr lang="en-US" sz="2000"/>
        </a:p>
      </dgm:t>
    </dgm:pt>
    <dgm:pt modelId="{6DF1506A-ADF7-44C9-9264-902059EDFB75}">
      <dgm:prSet custT="1"/>
      <dgm:spPr/>
      <dgm:t>
        <a:bodyPr/>
        <a:lstStyle/>
        <a:p>
          <a:r>
            <a:rPr lang="en-US" sz="1800" b="1" i="0" dirty="0"/>
            <a:t>Hardware</a:t>
          </a:r>
          <a:endParaRPr lang="en-US" sz="1800" b="1" dirty="0"/>
        </a:p>
      </dgm:t>
    </dgm:pt>
    <dgm:pt modelId="{912FA72C-4083-4B19-9FCE-0A2AE1131F45}" type="parTrans" cxnId="{89A6A60A-0563-4C7C-9C85-01DD72629512}">
      <dgm:prSet/>
      <dgm:spPr/>
      <dgm:t>
        <a:bodyPr/>
        <a:lstStyle/>
        <a:p>
          <a:endParaRPr lang="en-US" sz="2000"/>
        </a:p>
      </dgm:t>
    </dgm:pt>
    <dgm:pt modelId="{8D7E9BFD-8A20-439E-9AC6-58EC1BFF9057}" type="sibTrans" cxnId="{89A6A60A-0563-4C7C-9C85-01DD72629512}">
      <dgm:prSet/>
      <dgm:spPr/>
      <dgm:t>
        <a:bodyPr/>
        <a:lstStyle/>
        <a:p>
          <a:endParaRPr lang="en-US" sz="2000"/>
        </a:p>
      </dgm:t>
    </dgm:pt>
    <dgm:pt modelId="{188CCAEC-414B-4E07-944B-6B8B97D82C83}">
      <dgm:prSet custT="1"/>
      <dgm:spPr/>
      <dgm:t>
        <a:bodyPr/>
        <a:lstStyle/>
        <a:p>
          <a:r>
            <a:rPr lang="en-US" sz="2000" b="1" i="0" dirty="0"/>
            <a:t>OEM’s with their firmware bundles</a:t>
          </a:r>
          <a:endParaRPr lang="en-US" sz="2000" b="1" dirty="0"/>
        </a:p>
      </dgm:t>
    </dgm:pt>
    <dgm:pt modelId="{EAE2598A-5BF4-4A51-85C5-9D18F43B3A00}" type="parTrans" cxnId="{BCDBB0DC-928C-4C81-9640-BB0AF65266F2}">
      <dgm:prSet/>
      <dgm:spPr/>
      <dgm:t>
        <a:bodyPr/>
        <a:lstStyle/>
        <a:p>
          <a:endParaRPr lang="en-US" sz="2000"/>
        </a:p>
      </dgm:t>
    </dgm:pt>
    <dgm:pt modelId="{644BCC44-9578-4F18-AE5E-32063140EBD4}" type="sibTrans" cxnId="{BCDBB0DC-928C-4C81-9640-BB0AF65266F2}">
      <dgm:prSet/>
      <dgm:spPr/>
      <dgm:t>
        <a:bodyPr/>
        <a:lstStyle/>
        <a:p>
          <a:endParaRPr lang="en-US" sz="2000"/>
        </a:p>
      </dgm:t>
    </dgm:pt>
    <dgm:pt modelId="{946FBD8B-1C30-4429-B955-AD708770F90B}" type="pres">
      <dgm:prSet presAssocID="{DD55FEEA-962D-46A0-BFB8-EC84D3FE4082}" presName="linearFlow" presStyleCnt="0">
        <dgm:presLayoutVars>
          <dgm:dir/>
          <dgm:animLvl val="lvl"/>
          <dgm:resizeHandles val="exact"/>
        </dgm:presLayoutVars>
      </dgm:prSet>
      <dgm:spPr/>
    </dgm:pt>
    <dgm:pt modelId="{C32D58FF-71E5-4278-B99C-B3C78AE83C12}" type="pres">
      <dgm:prSet presAssocID="{82ADCFC8-FEB6-435D-9359-48FBFAD18D68}" presName="composite" presStyleCnt="0"/>
      <dgm:spPr/>
    </dgm:pt>
    <dgm:pt modelId="{18E75BDE-AB26-4D8E-B343-3550F47582F1}" type="pres">
      <dgm:prSet presAssocID="{82ADCFC8-FEB6-435D-9359-48FBFAD18D6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47FA24F-E4C0-4D7B-BA02-0B0158BDF9BA}" type="pres">
      <dgm:prSet presAssocID="{82ADCFC8-FEB6-435D-9359-48FBFAD18D68}" presName="descendantText" presStyleLbl="alignAcc1" presStyleIdx="0" presStyleCnt="3" custScaleY="127909">
        <dgm:presLayoutVars>
          <dgm:bulletEnabled val="1"/>
        </dgm:presLayoutVars>
      </dgm:prSet>
      <dgm:spPr/>
    </dgm:pt>
    <dgm:pt modelId="{32E75F6B-4D32-4E49-B6DE-547BDE132FB6}" type="pres">
      <dgm:prSet presAssocID="{94AB85CC-6859-43A6-9929-8C0C771E2686}" presName="sp" presStyleCnt="0"/>
      <dgm:spPr/>
    </dgm:pt>
    <dgm:pt modelId="{667D5CB6-5B6D-4F6E-8C74-2A24927EF961}" type="pres">
      <dgm:prSet presAssocID="{8E974E3D-6FDC-4624-9E05-8CCB3FE391F2}" presName="composite" presStyleCnt="0"/>
      <dgm:spPr/>
    </dgm:pt>
    <dgm:pt modelId="{4512928C-0EBD-44CA-BAC3-4ACDA1F198B5}" type="pres">
      <dgm:prSet presAssocID="{8E974E3D-6FDC-4624-9E05-8CCB3FE391F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1E27316-8ECF-4562-A9F2-BD619D1DF46A}" type="pres">
      <dgm:prSet presAssocID="{8E974E3D-6FDC-4624-9E05-8CCB3FE391F2}" presName="descendantText" presStyleLbl="alignAcc1" presStyleIdx="1" presStyleCnt="3">
        <dgm:presLayoutVars>
          <dgm:bulletEnabled val="1"/>
        </dgm:presLayoutVars>
      </dgm:prSet>
      <dgm:spPr/>
    </dgm:pt>
    <dgm:pt modelId="{1F49569F-F22A-4580-803A-288C6F7FF6A3}" type="pres">
      <dgm:prSet presAssocID="{87F92309-D3EF-463C-B7A5-A8AE2E05DC24}" presName="sp" presStyleCnt="0"/>
      <dgm:spPr/>
    </dgm:pt>
    <dgm:pt modelId="{AC4F43F4-D457-4052-8149-5138FF6B420A}" type="pres">
      <dgm:prSet presAssocID="{6DF1506A-ADF7-44C9-9264-902059EDFB75}" presName="composite" presStyleCnt="0"/>
      <dgm:spPr/>
    </dgm:pt>
    <dgm:pt modelId="{93BC0EB9-789E-4137-AC95-53785C06FCF1}" type="pres">
      <dgm:prSet presAssocID="{6DF1506A-ADF7-44C9-9264-902059EDFB7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5F27B0C-0DC3-477F-859E-E0C0638F0806}" type="pres">
      <dgm:prSet presAssocID="{6DF1506A-ADF7-44C9-9264-902059EDFB7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B46AA04-7C5E-4787-BCAA-93BB0AB8E011}" type="presOf" srcId="{3F88271B-249D-497F-9B15-709A057E9B88}" destId="{947FA24F-E4C0-4D7B-BA02-0B0158BDF9BA}" srcOrd="0" destOrd="1" presId="urn:microsoft.com/office/officeart/2005/8/layout/chevron2"/>
    <dgm:cxn modelId="{89A6A60A-0563-4C7C-9C85-01DD72629512}" srcId="{DD55FEEA-962D-46A0-BFB8-EC84D3FE4082}" destId="{6DF1506A-ADF7-44C9-9264-902059EDFB75}" srcOrd="2" destOrd="0" parTransId="{912FA72C-4083-4B19-9FCE-0A2AE1131F45}" sibTransId="{8D7E9BFD-8A20-439E-9AC6-58EC1BFF9057}"/>
    <dgm:cxn modelId="{6554E218-26A7-4C23-9E9D-9A76FBBEFC19}" srcId="{8E974E3D-6FDC-4624-9E05-8CCB3FE391F2}" destId="{EECE7415-8306-470A-BD17-D821C151DAC7}" srcOrd="0" destOrd="0" parTransId="{50831515-E787-4201-AC34-C3B7842E1A85}" sibTransId="{5D26D9DC-4E66-4043-9E8B-D6626452A08A}"/>
    <dgm:cxn modelId="{750CF444-F134-4946-87C1-11B787951CDF}" type="presOf" srcId="{DD55FEEA-962D-46A0-BFB8-EC84D3FE4082}" destId="{946FBD8B-1C30-4429-B955-AD708770F90B}" srcOrd="0" destOrd="0" presId="urn:microsoft.com/office/officeart/2005/8/layout/chevron2"/>
    <dgm:cxn modelId="{D4A0EC6C-0F2A-4329-9859-BF32C7B68C64}" type="presOf" srcId="{EECE7415-8306-470A-BD17-D821C151DAC7}" destId="{D1E27316-8ECF-4562-A9F2-BD619D1DF46A}" srcOrd="0" destOrd="0" presId="urn:microsoft.com/office/officeart/2005/8/layout/chevron2"/>
    <dgm:cxn modelId="{F75C405A-6D53-4986-8D28-F8825A4D4BF8}" srcId="{DD55FEEA-962D-46A0-BFB8-EC84D3FE4082}" destId="{8E974E3D-6FDC-4624-9E05-8CCB3FE391F2}" srcOrd="1" destOrd="0" parTransId="{3BEE8BE1-1980-4E13-83A4-36ED68485C85}" sibTransId="{87F92309-D3EF-463C-B7A5-A8AE2E05DC24}"/>
    <dgm:cxn modelId="{8AF22F9E-5AF3-40A9-9CFA-2E6BD44F7F90}" srcId="{82ADCFC8-FEB6-435D-9359-48FBFAD18D68}" destId="{673971B3-CDA0-4D2C-AF7C-EE2AFE416991}" srcOrd="0" destOrd="0" parTransId="{9A56AFE1-E099-4F5D-B9C7-F0175D8932A0}" sibTransId="{ACE89214-7B9F-40C3-830C-805CA299A2A1}"/>
    <dgm:cxn modelId="{9085BDAA-A33A-4938-A81A-2FFBBE2A604B}" type="presOf" srcId="{7E5C5744-8ED1-4B38-89F3-07C0490D1C2D}" destId="{D1E27316-8ECF-4562-A9F2-BD619D1DF46A}" srcOrd="0" destOrd="1" presId="urn:microsoft.com/office/officeart/2005/8/layout/chevron2"/>
    <dgm:cxn modelId="{1E7D46B6-997C-49B2-8E4B-A78D8B957755}" type="presOf" srcId="{6DF1506A-ADF7-44C9-9264-902059EDFB75}" destId="{93BC0EB9-789E-4137-AC95-53785C06FCF1}" srcOrd="0" destOrd="0" presId="urn:microsoft.com/office/officeart/2005/8/layout/chevron2"/>
    <dgm:cxn modelId="{FB2F82BB-40D8-44D2-AD6F-2FC0A1627820}" srcId="{8E974E3D-6FDC-4624-9E05-8CCB3FE391F2}" destId="{7E5C5744-8ED1-4B38-89F3-07C0490D1C2D}" srcOrd="1" destOrd="0" parTransId="{ABC5D505-8B33-470A-ABE1-207BD393945D}" sibTransId="{710272F9-51EC-4056-950A-150E1D207086}"/>
    <dgm:cxn modelId="{9A0F7DC5-4ECC-4BE5-834E-0B533E07DCE9}" srcId="{82ADCFC8-FEB6-435D-9359-48FBFAD18D68}" destId="{3F88271B-249D-497F-9B15-709A057E9B88}" srcOrd="1" destOrd="0" parTransId="{B48B0EDF-66FA-40D3-B17B-2E4C705CC7B4}" sibTransId="{6F919CCA-6FCF-468B-AB46-A45A3431801A}"/>
    <dgm:cxn modelId="{0E23B5CE-66D6-4819-B1EC-1A18989A7CE6}" type="presOf" srcId="{82ADCFC8-FEB6-435D-9359-48FBFAD18D68}" destId="{18E75BDE-AB26-4D8E-B343-3550F47582F1}" srcOrd="0" destOrd="0" presId="urn:microsoft.com/office/officeart/2005/8/layout/chevron2"/>
    <dgm:cxn modelId="{B478E1DA-3D9E-4A9F-AA5A-F59E80605E53}" type="presOf" srcId="{188CCAEC-414B-4E07-944B-6B8B97D82C83}" destId="{A5F27B0C-0DC3-477F-859E-E0C0638F0806}" srcOrd="0" destOrd="0" presId="urn:microsoft.com/office/officeart/2005/8/layout/chevron2"/>
    <dgm:cxn modelId="{30A02EDC-3499-44F8-9080-8373AC39C1DF}" srcId="{DD55FEEA-962D-46A0-BFB8-EC84D3FE4082}" destId="{82ADCFC8-FEB6-435D-9359-48FBFAD18D68}" srcOrd="0" destOrd="0" parTransId="{625CA01F-D4B8-4E94-AD35-5CE3650A06E4}" sibTransId="{94AB85CC-6859-43A6-9929-8C0C771E2686}"/>
    <dgm:cxn modelId="{BCDBB0DC-928C-4C81-9640-BB0AF65266F2}" srcId="{6DF1506A-ADF7-44C9-9264-902059EDFB75}" destId="{188CCAEC-414B-4E07-944B-6B8B97D82C83}" srcOrd="0" destOrd="0" parTransId="{EAE2598A-5BF4-4A51-85C5-9D18F43B3A00}" sibTransId="{644BCC44-9578-4F18-AE5E-32063140EBD4}"/>
    <dgm:cxn modelId="{D69D98E3-59D6-4131-A76F-C12FA7602D9D}" type="presOf" srcId="{673971B3-CDA0-4D2C-AF7C-EE2AFE416991}" destId="{947FA24F-E4C0-4D7B-BA02-0B0158BDF9BA}" srcOrd="0" destOrd="0" presId="urn:microsoft.com/office/officeart/2005/8/layout/chevron2"/>
    <dgm:cxn modelId="{4A1014F8-95BF-4B4A-AD40-079CCF84CF36}" type="presOf" srcId="{8E974E3D-6FDC-4624-9E05-8CCB3FE391F2}" destId="{4512928C-0EBD-44CA-BAC3-4ACDA1F198B5}" srcOrd="0" destOrd="0" presId="urn:microsoft.com/office/officeart/2005/8/layout/chevron2"/>
    <dgm:cxn modelId="{C68DDDA6-9A68-4509-BB66-B9326F4F3D9A}" type="presParOf" srcId="{946FBD8B-1C30-4429-B955-AD708770F90B}" destId="{C32D58FF-71E5-4278-B99C-B3C78AE83C12}" srcOrd="0" destOrd="0" presId="urn:microsoft.com/office/officeart/2005/8/layout/chevron2"/>
    <dgm:cxn modelId="{725E352B-C143-45A1-A7A3-926D7B31731F}" type="presParOf" srcId="{C32D58FF-71E5-4278-B99C-B3C78AE83C12}" destId="{18E75BDE-AB26-4D8E-B343-3550F47582F1}" srcOrd="0" destOrd="0" presId="urn:microsoft.com/office/officeart/2005/8/layout/chevron2"/>
    <dgm:cxn modelId="{362C2051-FF08-44F2-AD63-5B1023BAF25A}" type="presParOf" srcId="{C32D58FF-71E5-4278-B99C-B3C78AE83C12}" destId="{947FA24F-E4C0-4D7B-BA02-0B0158BDF9BA}" srcOrd="1" destOrd="0" presId="urn:microsoft.com/office/officeart/2005/8/layout/chevron2"/>
    <dgm:cxn modelId="{4A68BB6B-6194-457A-8361-3E2D56E9FEB4}" type="presParOf" srcId="{946FBD8B-1C30-4429-B955-AD708770F90B}" destId="{32E75F6B-4D32-4E49-B6DE-547BDE132FB6}" srcOrd="1" destOrd="0" presId="urn:microsoft.com/office/officeart/2005/8/layout/chevron2"/>
    <dgm:cxn modelId="{2DC6F0C7-2DCE-4878-B6A4-369FBC6F84AC}" type="presParOf" srcId="{946FBD8B-1C30-4429-B955-AD708770F90B}" destId="{667D5CB6-5B6D-4F6E-8C74-2A24927EF961}" srcOrd="2" destOrd="0" presId="urn:microsoft.com/office/officeart/2005/8/layout/chevron2"/>
    <dgm:cxn modelId="{425C762D-BD73-43A1-89D8-66D2B3AE9CDB}" type="presParOf" srcId="{667D5CB6-5B6D-4F6E-8C74-2A24927EF961}" destId="{4512928C-0EBD-44CA-BAC3-4ACDA1F198B5}" srcOrd="0" destOrd="0" presId="urn:microsoft.com/office/officeart/2005/8/layout/chevron2"/>
    <dgm:cxn modelId="{5D060C00-12F6-41FD-9396-466F64C6796C}" type="presParOf" srcId="{667D5CB6-5B6D-4F6E-8C74-2A24927EF961}" destId="{D1E27316-8ECF-4562-A9F2-BD619D1DF46A}" srcOrd="1" destOrd="0" presId="urn:microsoft.com/office/officeart/2005/8/layout/chevron2"/>
    <dgm:cxn modelId="{C710A1B9-3A0C-4842-A268-5CFC56ACC410}" type="presParOf" srcId="{946FBD8B-1C30-4429-B955-AD708770F90B}" destId="{1F49569F-F22A-4580-803A-288C6F7FF6A3}" srcOrd="3" destOrd="0" presId="urn:microsoft.com/office/officeart/2005/8/layout/chevron2"/>
    <dgm:cxn modelId="{25C80478-7A93-4A03-A0AE-EEF4E9DD553D}" type="presParOf" srcId="{946FBD8B-1C30-4429-B955-AD708770F90B}" destId="{AC4F43F4-D457-4052-8149-5138FF6B420A}" srcOrd="4" destOrd="0" presId="urn:microsoft.com/office/officeart/2005/8/layout/chevron2"/>
    <dgm:cxn modelId="{E4080C8B-039D-477F-AEAC-806E061FBE23}" type="presParOf" srcId="{AC4F43F4-D457-4052-8149-5138FF6B420A}" destId="{93BC0EB9-789E-4137-AC95-53785C06FCF1}" srcOrd="0" destOrd="0" presId="urn:microsoft.com/office/officeart/2005/8/layout/chevron2"/>
    <dgm:cxn modelId="{7A05C322-BD4D-4F79-ACF4-F15BD6E1F0F3}" type="presParOf" srcId="{AC4F43F4-D457-4052-8149-5138FF6B420A}" destId="{A5F27B0C-0DC3-477F-859E-E0C0638F080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0FB18A-C9C2-4FC6-9FF8-23C7A4C65A10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B136256-FC1D-4EA0-8124-BF8A55CA920C}">
      <dgm:prSet/>
      <dgm:spPr/>
      <dgm:t>
        <a:bodyPr/>
        <a:lstStyle/>
        <a:p>
          <a:r>
            <a:rPr lang="en-US" b="0" i="0" dirty="0"/>
            <a:t>Intel Microcode is Unstable</a:t>
          </a:r>
          <a:endParaRPr lang="en-US" dirty="0"/>
        </a:p>
      </dgm:t>
    </dgm:pt>
    <dgm:pt modelId="{C64C9FA9-02B7-4E14-A013-D69726D34543}" type="parTrans" cxnId="{494E4D1F-A32F-44B5-8BA7-6433A3D1C645}">
      <dgm:prSet/>
      <dgm:spPr/>
      <dgm:t>
        <a:bodyPr/>
        <a:lstStyle/>
        <a:p>
          <a:endParaRPr lang="en-US"/>
        </a:p>
      </dgm:t>
    </dgm:pt>
    <dgm:pt modelId="{88E0D518-308F-4B38-B2F8-D757A509FBF9}" type="sibTrans" cxnId="{494E4D1F-A32F-44B5-8BA7-6433A3D1C645}">
      <dgm:prSet/>
      <dgm:spPr/>
      <dgm:t>
        <a:bodyPr/>
        <a:lstStyle/>
        <a:p>
          <a:endParaRPr lang="en-US"/>
        </a:p>
      </dgm:t>
    </dgm:pt>
    <dgm:pt modelId="{AF48E96A-84B3-4AA3-B4AA-B95670EE8F97}">
      <dgm:prSet/>
      <dgm:spPr/>
      <dgm:t>
        <a:bodyPr/>
        <a:lstStyle/>
        <a:p>
          <a:r>
            <a:rPr lang="en-US" b="0" i="0"/>
            <a:t>OEM’s Pull Firmware</a:t>
          </a:r>
          <a:endParaRPr lang="en-US"/>
        </a:p>
      </dgm:t>
    </dgm:pt>
    <dgm:pt modelId="{D425B02C-395C-480D-932B-FADC4998B516}" type="parTrans" cxnId="{280FAB9D-316F-4BDA-B237-061E9C8B1DF7}">
      <dgm:prSet/>
      <dgm:spPr/>
      <dgm:t>
        <a:bodyPr/>
        <a:lstStyle/>
        <a:p>
          <a:endParaRPr lang="en-US"/>
        </a:p>
      </dgm:t>
    </dgm:pt>
    <dgm:pt modelId="{579A3E18-D779-4E12-B047-BF68F273A125}" type="sibTrans" cxnId="{280FAB9D-316F-4BDA-B237-061E9C8B1DF7}">
      <dgm:prSet/>
      <dgm:spPr/>
      <dgm:t>
        <a:bodyPr/>
        <a:lstStyle/>
        <a:p>
          <a:endParaRPr lang="en-US"/>
        </a:p>
      </dgm:t>
    </dgm:pt>
    <dgm:pt modelId="{184C8713-C591-439B-9119-48B7D3169E25}">
      <dgm:prSet/>
      <dgm:spPr/>
      <dgm:t>
        <a:bodyPr/>
        <a:lstStyle/>
        <a:p>
          <a:r>
            <a:rPr lang="en-US" b="0" i="0" dirty="0"/>
            <a:t>Vendors pull patches</a:t>
          </a:r>
          <a:endParaRPr lang="en-US" dirty="0"/>
        </a:p>
      </dgm:t>
    </dgm:pt>
    <dgm:pt modelId="{F16A5518-27E5-4C58-BAFA-986074B92A63}" type="parTrans" cxnId="{30D0FCCC-A47E-47F2-9A0C-9D0FE201E577}">
      <dgm:prSet/>
      <dgm:spPr/>
      <dgm:t>
        <a:bodyPr/>
        <a:lstStyle/>
        <a:p>
          <a:endParaRPr lang="en-US"/>
        </a:p>
      </dgm:t>
    </dgm:pt>
    <dgm:pt modelId="{4986C64A-6949-4667-AFF8-82FE538620C1}" type="sibTrans" cxnId="{30D0FCCC-A47E-47F2-9A0C-9D0FE201E577}">
      <dgm:prSet/>
      <dgm:spPr/>
      <dgm:t>
        <a:bodyPr/>
        <a:lstStyle/>
        <a:p>
          <a:endParaRPr lang="en-US"/>
        </a:p>
      </dgm:t>
    </dgm:pt>
    <dgm:pt modelId="{6F6ED4F7-D2B1-4590-A207-748DAE5F7033}" type="pres">
      <dgm:prSet presAssocID="{B00FB18A-C9C2-4FC6-9FF8-23C7A4C65A10}" presName="linear" presStyleCnt="0">
        <dgm:presLayoutVars>
          <dgm:animLvl val="lvl"/>
          <dgm:resizeHandles val="exact"/>
        </dgm:presLayoutVars>
      </dgm:prSet>
      <dgm:spPr/>
    </dgm:pt>
    <dgm:pt modelId="{FAABE47F-B471-4D73-9678-644563A754DA}" type="pres">
      <dgm:prSet presAssocID="{1B136256-FC1D-4EA0-8124-BF8A55CA92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6104AF-9539-43DC-A97E-EE575988038F}" type="pres">
      <dgm:prSet presAssocID="{88E0D518-308F-4B38-B2F8-D757A509FBF9}" presName="spacer" presStyleCnt="0"/>
      <dgm:spPr/>
    </dgm:pt>
    <dgm:pt modelId="{3CB81CAE-5459-4AEB-AD96-7B59979F3724}" type="pres">
      <dgm:prSet presAssocID="{AF48E96A-84B3-4AA3-B4AA-B95670EE8F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85CB2E-5839-4BC3-A507-F6651E19A9F6}" type="pres">
      <dgm:prSet presAssocID="{579A3E18-D779-4E12-B047-BF68F273A125}" presName="spacer" presStyleCnt="0"/>
      <dgm:spPr/>
    </dgm:pt>
    <dgm:pt modelId="{0A2DF728-FE0B-4CBC-B76D-1F7B607FC56E}" type="pres">
      <dgm:prSet presAssocID="{184C8713-C591-439B-9119-48B7D3169E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94E4D1F-A32F-44B5-8BA7-6433A3D1C645}" srcId="{B00FB18A-C9C2-4FC6-9FF8-23C7A4C65A10}" destId="{1B136256-FC1D-4EA0-8124-BF8A55CA920C}" srcOrd="0" destOrd="0" parTransId="{C64C9FA9-02B7-4E14-A013-D69726D34543}" sibTransId="{88E0D518-308F-4B38-B2F8-D757A509FBF9}"/>
    <dgm:cxn modelId="{24CF5B3E-5612-421C-AEA5-3D62CCBDDD5E}" type="presOf" srcId="{B00FB18A-C9C2-4FC6-9FF8-23C7A4C65A10}" destId="{6F6ED4F7-D2B1-4590-A207-748DAE5F7033}" srcOrd="0" destOrd="0" presId="urn:microsoft.com/office/officeart/2005/8/layout/vList2"/>
    <dgm:cxn modelId="{81C2AE3F-581F-4CCD-B92E-3EAC5069956A}" type="presOf" srcId="{184C8713-C591-439B-9119-48B7D3169E25}" destId="{0A2DF728-FE0B-4CBC-B76D-1F7B607FC56E}" srcOrd="0" destOrd="0" presId="urn:microsoft.com/office/officeart/2005/8/layout/vList2"/>
    <dgm:cxn modelId="{280FAB9D-316F-4BDA-B237-061E9C8B1DF7}" srcId="{B00FB18A-C9C2-4FC6-9FF8-23C7A4C65A10}" destId="{AF48E96A-84B3-4AA3-B4AA-B95670EE8F97}" srcOrd="1" destOrd="0" parTransId="{D425B02C-395C-480D-932B-FADC4998B516}" sibTransId="{579A3E18-D779-4E12-B047-BF68F273A125}"/>
    <dgm:cxn modelId="{30D0FCCC-A47E-47F2-9A0C-9D0FE201E577}" srcId="{B00FB18A-C9C2-4FC6-9FF8-23C7A4C65A10}" destId="{184C8713-C591-439B-9119-48B7D3169E25}" srcOrd="2" destOrd="0" parTransId="{F16A5518-27E5-4C58-BAFA-986074B92A63}" sibTransId="{4986C64A-6949-4667-AFF8-82FE538620C1}"/>
    <dgm:cxn modelId="{ADBF6BF0-4184-40F3-B450-5AF91AA10A95}" type="presOf" srcId="{AF48E96A-84B3-4AA3-B4AA-B95670EE8F97}" destId="{3CB81CAE-5459-4AEB-AD96-7B59979F3724}" srcOrd="0" destOrd="0" presId="urn:microsoft.com/office/officeart/2005/8/layout/vList2"/>
    <dgm:cxn modelId="{FF97D8F8-7825-4EB6-BF84-3E965D578924}" type="presOf" srcId="{1B136256-FC1D-4EA0-8124-BF8A55CA920C}" destId="{FAABE47F-B471-4D73-9678-644563A754DA}" srcOrd="0" destOrd="0" presId="urn:microsoft.com/office/officeart/2005/8/layout/vList2"/>
    <dgm:cxn modelId="{A1249430-2AEA-48D5-B0C6-153DDC9359EB}" type="presParOf" srcId="{6F6ED4F7-D2B1-4590-A207-748DAE5F7033}" destId="{FAABE47F-B471-4D73-9678-644563A754DA}" srcOrd="0" destOrd="0" presId="urn:microsoft.com/office/officeart/2005/8/layout/vList2"/>
    <dgm:cxn modelId="{68E7A327-91F4-4580-A2EC-81A672A7D8E6}" type="presParOf" srcId="{6F6ED4F7-D2B1-4590-A207-748DAE5F7033}" destId="{496104AF-9539-43DC-A97E-EE575988038F}" srcOrd="1" destOrd="0" presId="urn:microsoft.com/office/officeart/2005/8/layout/vList2"/>
    <dgm:cxn modelId="{DB2F88FE-344F-446C-A3B1-7B41B2CB9FDA}" type="presParOf" srcId="{6F6ED4F7-D2B1-4590-A207-748DAE5F7033}" destId="{3CB81CAE-5459-4AEB-AD96-7B59979F3724}" srcOrd="2" destOrd="0" presId="urn:microsoft.com/office/officeart/2005/8/layout/vList2"/>
    <dgm:cxn modelId="{2C5E6590-2753-4938-A4D0-F271B3247444}" type="presParOf" srcId="{6F6ED4F7-D2B1-4590-A207-748DAE5F7033}" destId="{B085CB2E-5839-4BC3-A507-F6651E19A9F6}" srcOrd="3" destOrd="0" presId="urn:microsoft.com/office/officeart/2005/8/layout/vList2"/>
    <dgm:cxn modelId="{00211152-20F3-4A22-B22A-E9AF7784CA56}" type="presParOf" srcId="{6F6ED4F7-D2B1-4590-A207-748DAE5F7033}" destId="{0A2DF728-FE0B-4CBC-B76D-1F7B607FC5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430596-EC8A-46CF-A5F0-6C1BA73CA0B5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AA7C5B-FF61-4860-9BC2-9F64DC85BDF6}">
      <dgm:prSet/>
      <dgm:spPr/>
      <dgm:t>
        <a:bodyPr/>
        <a:lstStyle/>
        <a:p>
          <a:r>
            <a:rPr lang="en-US" b="0" i="0" dirty="0"/>
            <a:t>Intel Releases Stable Microcode</a:t>
          </a:r>
          <a:endParaRPr lang="en-US" dirty="0"/>
        </a:p>
      </dgm:t>
    </dgm:pt>
    <dgm:pt modelId="{FB689119-25C1-43CF-B2FC-2C60550E7BF6}" type="parTrans" cxnId="{857849AB-79C1-440C-8855-7A60CDF926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EA991A5-DE7E-4F0A-B322-C060AF737C92}" type="sibTrans" cxnId="{857849AB-79C1-440C-8855-7A60CDF926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AC1AE1-7785-4D1C-9F3C-85C9F3DC90D6}">
      <dgm:prSet/>
      <dgm:spPr/>
      <dgm:t>
        <a:bodyPr/>
        <a:lstStyle/>
        <a:p>
          <a:r>
            <a:rPr lang="en-US" b="0" i="0" dirty="0"/>
            <a:t>Vendors follow suit</a:t>
          </a:r>
          <a:endParaRPr lang="en-US" dirty="0"/>
        </a:p>
      </dgm:t>
    </dgm:pt>
    <dgm:pt modelId="{E631C3F2-2DB5-43F6-9BDF-27E69609E83F}" type="parTrans" cxnId="{91683644-0E92-4418-AA21-518A5CA443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530F4B-78F0-43D0-8DC9-4DDDB7401BF0}" type="sibTrans" cxnId="{91683644-0E92-4418-AA21-518A5CA443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840CCBD-61A0-4339-868D-BC2C4983E2BA}">
      <dgm:prSet/>
      <dgm:spPr/>
      <dgm:t>
        <a:bodyPr/>
        <a:lstStyle/>
        <a:p>
          <a:r>
            <a:rPr lang="en-US" b="0" i="0"/>
            <a:t>New vulnerabilities released, Spectre v3 &amp; v4</a:t>
          </a:r>
          <a:endParaRPr lang="en-US"/>
        </a:p>
      </dgm:t>
    </dgm:pt>
    <dgm:pt modelId="{E13ECE04-F87D-4101-94DE-551E862D8671}" type="parTrans" cxnId="{8306794C-F172-493F-B9F5-FE106A1309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ACF634-57B9-4B53-B6FB-6CA0CD9BB971}" type="sibTrans" cxnId="{8306794C-F172-493F-B9F5-FE106A1309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7E8F13-2F34-4DE2-A455-02A368D90E50}">
      <dgm:prSet/>
      <dgm:spPr/>
      <dgm:t>
        <a:bodyPr/>
        <a:lstStyle/>
        <a:p>
          <a:r>
            <a:rPr lang="en-US" b="0" i="0" dirty="0"/>
            <a:t>More Microcode, OS patches required</a:t>
          </a:r>
          <a:endParaRPr lang="en-US" dirty="0"/>
        </a:p>
      </dgm:t>
    </dgm:pt>
    <dgm:pt modelId="{7F7DAA14-1222-4B04-8E8F-798D7DA16597}" type="parTrans" cxnId="{2A3281C5-CBAE-4BE7-88C4-7ABFF33353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1D4C3C-AB4E-4CDB-BC3C-AE531F82CED2}" type="sibTrans" cxnId="{2A3281C5-CBAE-4BE7-88C4-7ABFF33353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C14732-5BC8-41BA-BBF7-727437005EBC}">
      <dgm:prSet/>
      <dgm:spPr/>
      <dgm:t>
        <a:bodyPr/>
        <a:lstStyle/>
        <a:p>
          <a:r>
            <a:rPr lang="en-US" b="0" i="0" dirty="0"/>
            <a:t>L1 Terminal Fault (</a:t>
          </a:r>
          <a:r>
            <a:rPr lang="en-US" b="0" i="0" dirty="0" err="1"/>
            <a:t>ForeShadow</a:t>
          </a:r>
          <a:r>
            <a:rPr lang="en-US" b="0" i="0" dirty="0"/>
            <a:t>) Released</a:t>
          </a:r>
          <a:endParaRPr lang="en-US" dirty="0"/>
        </a:p>
      </dgm:t>
    </dgm:pt>
    <dgm:pt modelId="{48C59A5A-8FEE-47E8-B103-20CD5C7A725D}" type="parTrans" cxnId="{76A12127-8C48-4182-A39B-B84FBF8F95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4A6ABA4-887C-4A44-96A0-C5865EF77A0A}" type="sibTrans" cxnId="{76A12127-8C48-4182-A39B-B84FBF8F95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B35B4B-14C0-4FA0-AABB-62CEE68C14F7}">
      <dgm:prSet/>
      <dgm:spPr/>
      <dgm:t>
        <a:bodyPr/>
        <a:lstStyle/>
        <a:p>
          <a:r>
            <a:rPr lang="en-US" b="0" i="0"/>
            <a:t>Repeat the Micocode and OS patches</a:t>
          </a:r>
          <a:endParaRPr lang="en-US"/>
        </a:p>
      </dgm:t>
    </dgm:pt>
    <dgm:pt modelId="{C1D1A1ED-3B03-42C8-9912-904E998B1F30}" type="parTrans" cxnId="{1556BFE7-73D7-4A7A-9E4C-706F7B163A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4508BF-E5C3-4C10-B275-254141D1F3C8}" type="sibTrans" cxnId="{1556BFE7-73D7-4A7A-9E4C-706F7B163A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E1606AA-4F52-484F-AE35-22D71B73B6AC}" type="pres">
      <dgm:prSet presAssocID="{F0430596-EC8A-46CF-A5F0-6C1BA73CA0B5}" presName="Name0" presStyleCnt="0">
        <dgm:presLayoutVars>
          <dgm:dir/>
          <dgm:resizeHandles val="exact"/>
        </dgm:presLayoutVars>
      </dgm:prSet>
      <dgm:spPr/>
    </dgm:pt>
    <dgm:pt modelId="{8A8FBF9F-5587-40E2-A86C-FD2773EE549D}" type="pres">
      <dgm:prSet presAssocID="{05AA7C5B-FF61-4860-9BC2-9F64DC85BDF6}" presName="node" presStyleLbl="node1" presStyleIdx="0" presStyleCnt="6">
        <dgm:presLayoutVars>
          <dgm:bulletEnabled val="1"/>
        </dgm:presLayoutVars>
      </dgm:prSet>
      <dgm:spPr/>
    </dgm:pt>
    <dgm:pt modelId="{BDB1B20D-095C-4194-B65E-596FF0A35E68}" type="pres">
      <dgm:prSet presAssocID="{8EA991A5-DE7E-4F0A-B322-C060AF737C92}" presName="sibTrans" presStyleLbl="sibTrans1D1" presStyleIdx="0" presStyleCnt="5"/>
      <dgm:spPr/>
    </dgm:pt>
    <dgm:pt modelId="{7252AD5D-D3E6-4FFA-B12C-8A99681EC897}" type="pres">
      <dgm:prSet presAssocID="{8EA991A5-DE7E-4F0A-B322-C060AF737C92}" presName="connectorText" presStyleLbl="sibTrans1D1" presStyleIdx="0" presStyleCnt="5"/>
      <dgm:spPr/>
    </dgm:pt>
    <dgm:pt modelId="{F7DE0CE3-8D7B-421A-BE1F-7CD063000B69}" type="pres">
      <dgm:prSet presAssocID="{BEAC1AE1-7785-4D1C-9F3C-85C9F3DC90D6}" presName="node" presStyleLbl="node1" presStyleIdx="1" presStyleCnt="6">
        <dgm:presLayoutVars>
          <dgm:bulletEnabled val="1"/>
        </dgm:presLayoutVars>
      </dgm:prSet>
      <dgm:spPr/>
    </dgm:pt>
    <dgm:pt modelId="{D326011B-9FAE-4104-AA13-20E3E759347B}" type="pres">
      <dgm:prSet presAssocID="{CA530F4B-78F0-43D0-8DC9-4DDDB7401BF0}" presName="sibTrans" presStyleLbl="sibTrans1D1" presStyleIdx="1" presStyleCnt="5"/>
      <dgm:spPr/>
    </dgm:pt>
    <dgm:pt modelId="{69558C67-7758-4707-84D8-746270A32722}" type="pres">
      <dgm:prSet presAssocID="{CA530F4B-78F0-43D0-8DC9-4DDDB7401BF0}" presName="connectorText" presStyleLbl="sibTrans1D1" presStyleIdx="1" presStyleCnt="5"/>
      <dgm:spPr/>
    </dgm:pt>
    <dgm:pt modelId="{A88E29F1-E788-40D5-A848-AEF51A642C74}" type="pres">
      <dgm:prSet presAssocID="{1840CCBD-61A0-4339-868D-BC2C4983E2BA}" presName="node" presStyleLbl="node1" presStyleIdx="2" presStyleCnt="6">
        <dgm:presLayoutVars>
          <dgm:bulletEnabled val="1"/>
        </dgm:presLayoutVars>
      </dgm:prSet>
      <dgm:spPr/>
    </dgm:pt>
    <dgm:pt modelId="{E76859E3-ED3F-4A0E-BEE7-200B9D38E85F}" type="pres">
      <dgm:prSet presAssocID="{35ACF634-57B9-4B53-B6FB-6CA0CD9BB971}" presName="sibTrans" presStyleLbl="sibTrans1D1" presStyleIdx="2" presStyleCnt="5"/>
      <dgm:spPr/>
    </dgm:pt>
    <dgm:pt modelId="{2D9A7BC2-CD43-4B4F-8B33-4089EF3B914C}" type="pres">
      <dgm:prSet presAssocID="{35ACF634-57B9-4B53-B6FB-6CA0CD9BB971}" presName="connectorText" presStyleLbl="sibTrans1D1" presStyleIdx="2" presStyleCnt="5"/>
      <dgm:spPr/>
    </dgm:pt>
    <dgm:pt modelId="{C37D5007-38FF-41A0-B7E1-F64F03E71E9B}" type="pres">
      <dgm:prSet presAssocID="{AA7E8F13-2F34-4DE2-A455-02A368D90E50}" presName="node" presStyleLbl="node1" presStyleIdx="3" presStyleCnt="6">
        <dgm:presLayoutVars>
          <dgm:bulletEnabled val="1"/>
        </dgm:presLayoutVars>
      </dgm:prSet>
      <dgm:spPr/>
    </dgm:pt>
    <dgm:pt modelId="{81EBE337-A725-41AB-B68F-12B8C9F95962}" type="pres">
      <dgm:prSet presAssocID="{FA1D4C3C-AB4E-4CDB-BC3C-AE531F82CED2}" presName="sibTrans" presStyleLbl="sibTrans1D1" presStyleIdx="3" presStyleCnt="5"/>
      <dgm:spPr/>
    </dgm:pt>
    <dgm:pt modelId="{0EBFFCA3-0895-4957-AC34-F75CD7CBE06A}" type="pres">
      <dgm:prSet presAssocID="{FA1D4C3C-AB4E-4CDB-BC3C-AE531F82CED2}" presName="connectorText" presStyleLbl="sibTrans1D1" presStyleIdx="3" presStyleCnt="5"/>
      <dgm:spPr/>
    </dgm:pt>
    <dgm:pt modelId="{58444102-5D21-4B7C-AB9C-77A6B39AEDEE}" type="pres">
      <dgm:prSet presAssocID="{34C14732-5BC8-41BA-BBF7-727437005EBC}" presName="node" presStyleLbl="node1" presStyleIdx="4" presStyleCnt="6">
        <dgm:presLayoutVars>
          <dgm:bulletEnabled val="1"/>
        </dgm:presLayoutVars>
      </dgm:prSet>
      <dgm:spPr/>
    </dgm:pt>
    <dgm:pt modelId="{4F74CF00-00C7-4B41-B43A-0AFC4B032172}" type="pres">
      <dgm:prSet presAssocID="{74A6ABA4-887C-4A44-96A0-C5865EF77A0A}" presName="sibTrans" presStyleLbl="sibTrans1D1" presStyleIdx="4" presStyleCnt="5"/>
      <dgm:spPr/>
    </dgm:pt>
    <dgm:pt modelId="{AB988812-C898-43FE-B6A3-4A7463C200A2}" type="pres">
      <dgm:prSet presAssocID="{74A6ABA4-887C-4A44-96A0-C5865EF77A0A}" presName="connectorText" presStyleLbl="sibTrans1D1" presStyleIdx="4" presStyleCnt="5"/>
      <dgm:spPr/>
    </dgm:pt>
    <dgm:pt modelId="{2C721002-EB34-4AE4-8462-BEF6D9E3B4F1}" type="pres">
      <dgm:prSet presAssocID="{3EB35B4B-14C0-4FA0-AABB-62CEE68C14F7}" presName="node" presStyleLbl="node1" presStyleIdx="5" presStyleCnt="6">
        <dgm:presLayoutVars>
          <dgm:bulletEnabled val="1"/>
        </dgm:presLayoutVars>
      </dgm:prSet>
      <dgm:spPr/>
    </dgm:pt>
  </dgm:ptLst>
  <dgm:cxnLst>
    <dgm:cxn modelId="{87D2FB04-5909-40EA-8952-A043F426E8FE}" type="presOf" srcId="{3EB35B4B-14C0-4FA0-AABB-62CEE68C14F7}" destId="{2C721002-EB34-4AE4-8462-BEF6D9E3B4F1}" srcOrd="0" destOrd="0" presId="urn:microsoft.com/office/officeart/2016/7/layout/RepeatingBendingProcessNew"/>
    <dgm:cxn modelId="{06300B09-C5F1-4F22-8DCB-321A565F1921}" type="presOf" srcId="{35ACF634-57B9-4B53-B6FB-6CA0CD9BB971}" destId="{2D9A7BC2-CD43-4B4F-8B33-4089EF3B914C}" srcOrd="1" destOrd="0" presId="urn:microsoft.com/office/officeart/2016/7/layout/RepeatingBendingProcessNew"/>
    <dgm:cxn modelId="{5827B109-C7DC-4919-A246-F2B240018183}" type="presOf" srcId="{1840CCBD-61A0-4339-868D-BC2C4983E2BA}" destId="{A88E29F1-E788-40D5-A848-AEF51A642C74}" srcOrd="0" destOrd="0" presId="urn:microsoft.com/office/officeart/2016/7/layout/RepeatingBendingProcessNew"/>
    <dgm:cxn modelId="{46BD610B-65E4-4272-91A1-D95BF3CA3D4C}" type="presOf" srcId="{FA1D4C3C-AB4E-4CDB-BC3C-AE531F82CED2}" destId="{81EBE337-A725-41AB-B68F-12B8C9F95962}" srcOrd="0" destOrd="0" presId="urn:microsoft.com/office/officeart/2016/7/layout/RepeatingBendingProcessNew"/>
    <dgm:cxn modelId="{76A12127-8C48-4182-A39B-B84FBF8F95C5}" srcId="{F0430596-EC8A-46CF-A5F0-6C1BA73CA0B5}" destId="{34C14732-5BC8-41BA-BBF7-727437005EBC}" srcOrd="4" destOrd="0" parTransId="{48C59A5A-8FEE-47E8-B103-20CD5C7A725D}" sibTransId="{74A6ABA4-887C-4A44-96A0-C5865EF77A0A}"/>
    <dgm:cxn modelId="{7E8F3A27-4450-4A9A-8FC4-B2EC41B47E7A}" type="presOf" srcId="{74A6ABA4-887C-4A44-96A0-C5865EF77A0A}" destId="{AB988812-C898-43FE-B6A3-4A7463C200A2}" srcOrd="1" destOrd="0" presId="urn:microsoft.com/office/officeart/2016/7/layout/RepeatingBendingProcessNew"/>
    <dgm:cxn modelId="{91683644-0E92-4418-AA21-518A5CA4438D}" srcId="{F0430596-EC8A-46CF-A5F0-6C1BA73CA0B5}" destId="{BEAC1AE1-7785-4D1C-9F3C-85C9F3DC90D6}" srcOrd="1" destOrd="0" parTransId="{E631C3F2-2DB5-43F6-9BDF-27E69609E83F}" sibTransId="{CA530F4B-78F0-43D0-8DC9-4DDDB7401BF0}"/>
    <dgm:cxn modelId="{ADA40346-2244-4CF7-90A3-66DA3DD97516}" type="presOf" srcId="{05AA7C5B-FF61-4860-9BC2-9F64DC85BDF6}" destId="{8A8FBF9F-5587-40E2-A86C-FD2773EE549D}" srcOrd="0" destOrd="0" presId="urn:microsoft.com/office/officeart/2016/7/layout/RepeatingBendingProcessNew"/>
    <dgm:cxn modelId="{8306794C-F172-493F-B9F5-FE106A13095C}" srcId="{F0430596-EC8A-46CF-A5F0-6C1BA73CA0B5}" destId="{1840CCBD-61A0-4339-868D-BC2C4983E2BA}" srcOrd="2" destOrd="0" parTransId="{E13ECE04-F87D-4101-94DE-551E862D8671}" sibTransId="{35ACF634-57B9-4B53-B6FB-6CA0CD9BB971}"/>
    <dgm:cxn modelId="{CA9D4E4F-64FB-456D-BD17-40ECA8BEE2A7}" type="presOf" srcId="{34C14732-5BC8-41BA-BBF7-727437005EBC}" destId="{58444102-5D21-4B7C-AB9C-77A6B39AEDEE}" srcOrd="0" destOrd="0" presId="urn:microsoft.com/office/officeart/2016/7/layout/RepeatingBendingProcessNew"/>
    <dgm:cxn modelId="{C2422570-5FA6-4DCD-9C71-B45ED1585CE5}" type="presOf" srcId="{35ACF634-57B9-4B53-B6FB-6CA0CD9BB971}" destId="{E76859E3-ED3F-4A0E-BEE7-200B9D38E85F}" srcOrd="0" destOrd="0" presId="urn:microsoft.com/office/officeart/2016/7/layout/RepeatingBendingProcessNew"/>
    <dgm:cxn modelId="{405ABD57-AF95-4C87-8DB9-6F9369EF837A}" type="presOf" srcId="{AA7E8F13-2F34-4DE2-A455-02A368D90E50}" destId="{C37D5007-38FF-41A0-B7E1-F64F03E71E9B}" srcOrd="0" destOrd="0" presId="urn:microsoft.com/office/officeart/2016/7/layout/RepeatingBendingProcessNew"/>
    <dgm:cxn modelId="{9C82C69D-83BF-4E4C-9CF0-D02778920A6B}" type="presOf" srcId="{8EA991A5-DE7E-4F0A-B322-C060AF737C92}" destId="{BDB1B20D-095C-4194-B65E-596FF0A35E68}" srcOrd="0" destOrd="0" presId="urn:microsoft.com/office/officeart/2016/7/layout/RepeatingBendingProcessNew"/>
    <dgm:cxn modelId="{857849AB-79C1-440C-8855-7A60CDF926BD}" srcId="{F0430596-EC8A-46CF-A5F0-6C1BA73CA0B5}" destId="{05AA7C5B-FF61-4860-9BC2-9F64DC85BDF6}" srcOrd="0" destOrd="0" parTransId="{FB689119-25C1-43CF-B2FC-2C60550E7BF6}" sibTransId="{8EA991A5-DE7E-4F0A-B322-C060AF737C92}"/>
    <dgm:cxn modelId="{CABF97B5-D99F-48DE-BDF3-ED6E1F2920DA}" type="presOf" srcId="{74A6ABA4-887C-4A44-96A0-C5865EF77A0A}" destId="{4F74CF00-00C7-4B41-B43A-0AFC4B032172}" srcOrd="0" destOrd="0" presId="urn:microsoft.com/office/officeart/2016/7/layout/RepeatingBendingProcessNew"/>
    <dgm:cxn modelId="{7A2A40BF-2988-4BDD-9164-F07CD32C2821}" type="presOf" srcId="{FA1D4C3C-AB4E-4CDB-BC3C-AE531F82CED2}" destId="{0EBFFCA3-0895-4957-AC34-F75CD7CBE06A}" srcOrd="1" destOrd="0" presId="urn:microsoft.com/office/officeart/2016/7/layout/RepeatingBendingProcessNew"/>
    <dgm:cxn modelId="{2A3281C5-CBAE-4BE7-88C4-7ABFF333536D}" srcId="{F0430596-EC8A-46CF-A5F0-6C1BA73CA0B5}" destId="{AA7E8F13-2F34-4DE2-A455-02A368D90E50}" srcOrd="3" destOrd="0" parTransId="{7F7DAA14-1222-4B04-8E8F-798D7DA16597}" sibTransId="{FA1D4C3C-AB4E-4CDB-BC3C-AE531F82CED2}"/>
    <dgm:cxn modelId="{E1602FDC-E214-493C-BFF6-83DD30B99E74}" type="presOf" srcId="{BEAC1AE1-7785-4D1C-9F3C-85C9F3DC90D6}" destId="{F7DE0CE3-8D7B-421A-BE1F-7CD063000B69}" srcOrd="0" destOrd="0" presId="urn:microsoft.com/office/officeart/2016/7/layout/RepeatingBendingProcessNew"/>
    <dgm:cxn modelId="{1CB41CE5-44D7-43AE-9421-0B1B8D2F63AD}" type="presOf" srcId="{CA530F4B-78F0-43D0-8DC9-4DDDB7401BF0}" destId="{69558C67-7758-4707-84D8-746270A32722}" srcOrd="1" destOrd="0" presId="urn:microsoft.com/office/officeart/2016/7/layout/RepeatingBendingProcessNew"/>
    <dgm:cxn modelId="{1556BFE7-73D7-4A7A-9E4C-706F7B163A50}" srcId="{F0430596-EC8A-46CF-A5F0-6C1BA73CA0B5}" destId="{3EB35B4B-14C0-4FA0-AABB-62CEE68C14F7}" srcOrd="5" destOrd="0" parTransId="{C1D1A1ED-3B03-42C8-9912-904E998B1F30}" sibTransId="{614508BF-E5C3-4C10-B275-254141D1F3C8}"/>
    <dgm:cxn modelId="{9A655BED-81D1-4C06-957F-A3B71BA20DAF}" type="presOf" srcId="{8EA991A5-DE7E-4F0A-B322-C060AF737C92}" destId="{7252AD5D-D3E6-4FFA-B12C-8A99681EC897}" srcOrd="1" destOrd="0" presId="urn:microsoft.com/office/officeart/2016/7/layout/RepeatingBendingProcessNew"/>
    <dgm:cxn modelId="{0E0C9FEE-CB40-4EEE-BAA6-72713DED7EC2}" type="presOf" srcId="{CA530F4B-78F0-43D0-8DC9-4DDDB7401BF0}" destId="{D326011B-9FAE-4104-AA13-20E3E759347B}" srcOrd="0" destOrd="0" presId="urn:microsoft.com/office/officeart/2016/7/layout/RepeatingBendingProcessNew"/>
    <dgm:cxn modelId="{C12676F5-B435-4EC3-8D6E-F2FF43A05681}" type="presOf" srcId="{F0430596-EC8A-46CF-A5F0-6C1BA73CA0B5}" destId="{5E1606AA-4F52-484F-AE35-22D71B73B6AC}" srcOrd="0" destOrd="0" presId="urn:microsoft.com/office/officeart/2016/7/layout/RepeatingBendingProcessNew"/>
    <dgm:cxn modelId="{CF4C4A81-BD3D-424A-8E2B-F1AE8016955F}" type="presParOf" srcId="{5E1606AA-4F52-484F-AE35-22D71B73B6AC}" destId="{8A8FBF9F-5587-40E2-A86C-FD2773EE549D}" srcOrd="0" destOrd="0" presId="urn:microsoft.com/office/officeart/2016/7/layout/RepeatingBendingProcessNew"/>
    <dgm:cxn modelId="{5CEF80DF-C83B-484A-9BFE-22F08A63CB2D}" type="presParOf" srcId="{5E1606AA-4F52-484F-AE35-22D71B73B6AC}" destId="{BDB1B20D-095C-4194-B65E-596FF0A35E68}" srcOrd="1" destOrd="0" presId="urn:microsoft.com/office/officeart/2016/7/layout/RepeatingBendingProcessNew"/>
    <dgm:cxn modelId="{7F9BA221-0A73-4D36-A12B-62092EF158FD}" type="presParOf" srcId="{BDB1B20D-095C-4194-B65E-596FF0A35E68}" destId="{7252AD5D-D3E6-4FFA-B12C-8A99681EC897}" srcOrd="0" destOrd="0" presId="urn:microsoft.com/office/officeart/2016/7/layout/RepeatingBendingProcessNew"/>
    <dgm:cxn modelId="{76122E78-04C5-423B-A720-C0DE0A6941EF}" type="presParOf" srcId="{5E1606AA-4F52-484F-AE35-22D71B73B6AC}" destId="{F7DE0CE3-8D7B-421A-BE1F-7CD063000B69}" srcOrd="2" destOrd="0" presId="urn:microsoft.com/office/officeart/2016/7/layout/RepeatingBendingProcessNew"/>
    <dgm:cxn modelId="{45B1B6A8-4551-4E5D-AB92-B6E25BC74798}" type="presParOf" srcId="{5E1606AA-4F52-484F-AE35-22D71B73B6AC}" destId="{D326011B-9FAE-4104-AA13-20E3E759347B}" srcOrd="3" destOrd="0" presId="urn:microsoft.com/office/officeart/2016/7/layout/RepeatingBendingProcessNew"/>
    <dgm:cxn modelId="{E9DDF99D-203B-4E82-8D48-DB970E57C36D}" type="presParOf" srcId="{D326011B-9FAE-4104-AA13-20E3E759347B}" destId="{69558C67-7758-4707-84D8-746270A32722}" srcOrd="0" destOrd="0" presId="urn:microsoft.com/office/officeart/2016/7/layout/RepeatingBendingProcessNew"/>
    <dgm:cxn modelId="{680D83BD-E71E-48B7-A2D3-29F74CCAFF24}" type="presParOf" srcId="{5E1606AA-4F52-484F-AE35-22D71B73B6AC}" destId="{A88E29F1-E788-40D5-A848-AEF51A642C74}" srcOrd="4" destOrd="0" presId="urn:microsoft.com/office/officeart/2016/7/layout/RepeatingBendingProcessNew"/>
    <dgm:cxn modelId="{047463B1-6A68-4950-9F7A-CA8A629E4D71}" type="presParOf" srcId="{5E1606AA-4F52-484F-AE35-22D71B73B6AC}" destId="{E76859E3-ED3F-4A0E-BEE7-200B9D38E85F}" srcOrd="5" destOrd="0" presId="urn:microsoft.com/office/officeart/2016/7/layout/RepeatingBendingProcessNew"/>
    <dgm:cxn modelId="{E62B4E67-77F9-4413-BEA4-EDB545AB435C}" type="presParOf" srcId="{E76859E3-ED3F-4A0E-BEE7-200B9D38E85F}" destId="{2D9A7BC2-CD43-4B4F-8B33-4089EF3B914C}" srcOrd="0" destOrd="0" presId="urn:microsoft.com/office/officeart/2016/7/layout/RepeatingBendingProcessNew"/>
    <dgm:cxn modelId="{97ADFF9A-6054-4237-8FFE-D7809CE9B16A}" type="presParOf" srcId="{5E1606AA-4F52-484F-AE35-22D71B73B6AC}" destId="{C37D5007-38FF-41A0-B7E1-F64F03E71E9B}" srcOrd="6" destOrd="0" presId="urn:microsoft.com/office/officeart/2016/7/layout/RepeatingBendingProcessNew"/>
    <dgm:cxn modelId="{6F284FA9-6AD6-42EC-8EA1-029D3A89591D}" type="presParOf" srcId="{5E1606AA-4F52-484F-AE35-22D71B73B6AC}" destId="{81EBE337-A725-41AB-B68F-12B8C9F95962}" srcOrd="7" destOrd="0" presId="urn:microsoft.com/office/officeart/2016/7/layout/RepeatingBendingProcessNew"/>
    <dgm:cxn modelId="{BD8B9F3B-EEB1-4743-9286-FD889F35E0B8}" type="presParOf" srcId="{81EBE337-A725-41AB-B68F-12B8C9F95962}" destId="{0EBFFCA3-0895-4957-AC34-F75CD7CBE06A}" srcOrd="0" destOrd="0" presId="urn:microsoft.com/office/officeart/2016/7/layout/RepeatingBendingProcessNew"/>
    <dgm:cxn modelId="{E8023935-0268-43D9-920E-57245DC3A0C2}" type="presParOf" srcId="{5E1606AA-4F52-484F-AE35-22D71B73B6AC}" destId="{58444102-5D21-4B7C-AB9C-77A6B39AEDEE}" srcOrd="8" destOrd="0" presId="urn:microsoft.com/office/officeart/2016/7/layout/RepeatingBendingProcessNew"/>
    <dgm:cxn modelId="{D0169096-B802-4F81-B970-A44576B83065}" type="presParOf" srcId="{5E1606AA-4F52-484F-AE35-22D71B73B6AC}" destId="{4F74CF00-00C7-4B41-B43A-0AFC4B032172}" srcOrd="9" destOrd="0" presId="urn:microsoft.com/office/officeart/2016/7/layout/RepeatingBendingProcessNew"/>
    <dgm:cxn modelId="{4FB125AD-EA4B-496E-AF3E-C667C3C557FD}" type="presParOf" srcId="{4F74CF00-00C7-4B41-B43A-0AFC4B032172}" destId="{AB988812-C898-43FE-B6A3-4A7463C200A2}" srcOrd="0" destOrd="0" presId="urn:microsoft.com/office/officeart/2016/7/layout/RepeatingBendingProcessNew"/>
    <dgm:cxn modelId="{950001C2-0240-44E3-960F-C90D4DB48ECE}" type="presParOf" srcId="{5E1606AA-4F52-484F-AE35-22D71B73B6AC}" destId="{2C721002-EB34-4AE4-8462-BEF6D9E3B4F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36F465-223F-4C85-BB18-DF9FA94896A4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B121DD-5B15-4CB5-B044-B21E6F0439A3}">
      <dgm:prSet custT="1"/>
      <dgm:spPr/>
      <dgm:t>
        <a:bodyPr/>
        <a:lstStyle/>
        <a:p>
          <a:r>
            <a:rPr lang="en-US" sz="2800" dirty="0" err="1"/>
            <a:t>vCenter</a:t>
          </a:r>
          <a:endParaRPr lang="en-US" sz="2800" dirty="0"/>
        </a:p>
      </dgm:t>
    </dgm:pt>
    <dgm:pt modelId="{D09C1F89-595D-43FF-9E93-7E288B3C76E6}" type="parTrans" cxnId="{B2FFC206-536A-473F-AD99-165B02515526}">
      <dgm:prSet/>
      <dgm:spPr/>
      <dgm:t>
        <a:bodyPr/>
        <a:lstStyle/>
        <a:p>
          <a:endParaRPr lang="en-US" sz="2800"/>
        </a:p>
      </dgm:t>
    </dgm:pt>
    <dgm:pt modelId="{55FDA41C-BE93-416A-B411-C1B85FBA7562}" type="sibTrans" cxnId="{B2FFC206-536A-473F-AD99-165B02515526}">
      <dgm:prSet/>
      <dgm:spPr/>
      <dgm:t>
        <a:bodyPr/>
        <a:lstStyle/>
        <a:p>
          <a:endParaRPr lang="en-US" sz="2800"/>
        </a:p>
      </dgm:t>
    </dgm:pt>
    <dgm:pt modelId="{AD00C673-54C2-4EE3-88EE-D9D3C1DCAF31}">
      <dgm:prSet custT="1"/>
      <dgm:spPr/>
      <dgm:t>
        <a:bodyPr/>
        <a:lstStyle/>
        <a:p>
          <a:r>
            <a:rPr lang="en-US" sz="2800" dirty="0"/>
            <a:t>Patch </a:t>
          </a:r>
          <a:r>
            <a:rPr lang="en-US" sz="2800" dirty="0" err="1"/>
            <a:t>vCenter</a:t>
          </a:r>
          <a:r>
            <a:rPr lang="en-US" sz="2800" dirty="0"/>
            <a:t>  </a:t>
          </a:r>
        </a:p>
      </dgm:t>
    </dgm:pt>
    <dgm:pt modelId="{A05E25F8-F364-43F7-B995-B44B32ACA36F}" type="parTrans" cxnId="{1F8300F1-7FCC-4FBF-BD92-3FEB171E1A82}">
      <dgm:prSet/>
      <dgm:spPr/>
      <dgm:t>
        <a:bodyPr/>
        <a:lstStyle/>
        <a:p>
          <a:endParaRPr lang="en-US" sz="2800"/>
        </a:p>
      </dgm:t>
    </dgm:pt>
    <dgm:pt modelId="{9E3BD4A0-8C0E-4A42-A24C-A40C93699A5A}" type="sibTrans" cxnId="{1F8300F1-7FCC-4FBF-BD92-3FEB171E1A82}">
      <dgm:prSet/>
      <dgm:spPr/>
      <dgm:t>
        <a:bodyPr/>
        <a:lstStyle/>
        <a:p>
          <a:endParaRPr lang="en-US" sz="2800"/>
        </a:p>
      </dgm:t>
    </dgm:pt>
    <dgm:pt modelId="{78AB5AF5-56E8-4534-829B-62C741C2826D}">
      <dgm:prSet custT="1"/>
      <dgm:spPr/>
      <dgm:t>
        <a:bodyPr/>
        <a:lstStyle/>
        <a:p>
          <a:r>
            <a:rPr lang="en-US" sz="2800" dirty="0"/>
            <a:t>Prep</a:t>
          </a:r>
        </a:p>
      </dgm:t>
    </dgm:pt>
    <dgm:pt modelId="{E6C95683-86BF-4280-8D0B-FAF5138AAF2B}" type="parTrans" cxnId="{7CC42FE3-55FA-42FE-A2EA-AFAD93984A92}">
      <dgm:prSet/>
      <dgm:spPr/>
      <dgm:t>
        <a:bodyPr/>
        <a:lstStyle/>
        <a:p>
          <a:endParaRPr lang="en-US" sz="2800"/>
        </a:p>
      </dgm:t>
    </dgm:pt>
    <dgm:pt modelId="{C71FD078-9AD3-4D2A-80C1-8B9109D988B2}" type="sibTrans" cxnId="{7CC42FE3-55FA-42FE-A2EA-AFAD93984A92}">
      <dgm:prSet/>
      <dgm:spPr/>
      <dgm:t>
        <a:bodyPr/>
        <a:lstStyle/>
        <a:p>
          <a:endParaRPr lang="en-US" sz="2800"/>
        </a:p>
      </dgm:t>
    </dgm:pt>
    <dgm:pt modelId="{D99AF391-A92A-4E53-83DE-E63E81A6F0CA}">
      <dgm:prSet custT="1"/>
      <dgm:spPr/>
      <dgm:t>
        <a:bodyPr/>
        <a:lstStyle/>
        <a:p>
          <a:r>
            <a:rPr lang="en-US" sz="2800"/>
            <a:t>Confirm EVC Level of Clusters.  If this is not set, vMotion will not work after the patching</a:t>
          </a:r>
        </a:p>
      </dgm:t>
    </dgm:pt>
    <dgm:pt modelId="{52DAA959-E8E5-4C64-9203-8112C4DF9D0C}" type="parTrans" cxnId="{DFE93B89-2AD6-4B03-B490-1AB1E47FCD30}">
      <dgm:prSet/>
      <dgm:spPr/>
      <dgm:t>
        <a:bodyPr/>
        <a:lstStyle/>
        <a:p>
          <a:endParaRPr lang="en-US" sz="2800"/>
        </a:p>
      </dgm:t>
    </dgm:pt>
    <dgm:pt modelId="{815A31B1-0057-49DE-A8ED-85EAFF74E36C}" type="sibTrans" cxnId="{DFE93B89-2AD6-4B03-B490-1AB1E47FCD30}">
      <dgm:prSet/>
      <dgm:spPr/>
      <dgm:t>
        <a:bodyPr/>
        <a:lstStyle/>
        <a:p>
          <a:endParaRPr lang="en-US" sz="2800"/>
        </a:p>
      </dgm:t>
    </dgm:pt>
    <dgm:pt modelId="{21151D35-555A-418A-86A8-A34EDBE950BB}">
      <dgm:prSet custT="1"/>
      <dgm:spPr/>
      <dgm:t>
        <a:bodyPr/>
        <a:lstStyle/>
        <a:p>
          <a:r>
            <a:rPr lang="en-US" sz="2800" dirty="0"/>
            <a:t>Patch</a:t>
          </a:r>
        </a:p>
      </dgm:t>
    </dgm:pt>
    <dgm:pt modelId="{640C74CE-7367-4F2C-B364-79B60FA113CD}" type="parTrans" cxnId="{0FF530B7-60DF-4B73-AB57-C2500B58EEFA}">
      <dgm:prSet/>
      <dgm:spPr/>
      <dgm:t>
        <a:bodyPr/>
        <a:lstStyle/>
        <a:p>
          <a:endParaRPr lang="en-US" sz="2800"/>
        </a:p>
      </dgm:t>
    </dgm:pt>
    <dgm:pt modelId="{2BE455F6-9208-4C9B-9056-1FABAE0FFF86}" type="sibTrans" cxnId="{0FF530B7-60DF-4B73-AB57-C2500B58EEFA}">
      <dgm:prSet/>
      <dgm:spPr/>
      <dgm:t>
        <a:bodyPr/>
        <a:lstStyle/>
        <a:p>
          <a:endParaRPr lang="en-US" sz="2800"/>
        </a:p>
      </dgm:t>
    </dgm:pt>
    <dgm:pt modelId="{55FAB423-813D-4C70-876B-E24E9626B178}">
      <dgm:prSet custT="1"/>
      <dgm:spPr/>
      <dgm:t>
        <a:bodyPr/>
        <a:lstStyle/>
        <a:p>
          <a:r>
            <a:rPr lang="en-US" sz="2800"/>
            <a:t>Patch Hosts with Microcode and Security Updates</a:t>
          </a:r>
        </a:p>
      </dgm:t>
    </dgm:pt>
    <dgm:pt modelId="{1034F54F-3FC3-4E8B-A986-CD0CAE1C6F51}" type="parTrans" cxnId="{8FE7B542-5749-4BB4-8F84-CB5A9AA77D00}">
      <dgm:prSet/>
      <dgm:spPr/>
      <dgm:t>
        <a:bodyPr/>
        <a:lstStyle/>
        <a:p>
          <a:endParaRPr lang="en-US" sz="2800"/>
        </a:p>
      </dgm:t>
    </dgm:pt>
    <dgm:pt modelId="{68FC66B3-DED8-4331-944D-4D470115ADB3}" type="sibTrans" cxnId="{8FE7B542-5749-4BB4-8F84-CB5A9AA77D00}">
      <dgm:prSet/>
      <dgm:spPr/>
      <dgm:t>
        <a:bodyPr/>
        <a:lstStyle/>
        <a:p>
          <a:endParaRPr lang="en-US" sz="2800"/>
        </a:p>
      </dgm:t>
    </dgm:pt>
    <dgm:pt modelId="{1AC8CBD5-7955-4BAB-8CDD-31CB7A376A0D}">
      <dgm:prSet custT="1"/>
      <dgm:spPr/>
      <dgm:t>
        <a:bodyPr/>
        <a:lstStyle/>
        <a:p>
          <a:r>
            <a:rPr lang="en-US" sz="2800" dirty="0"/>
            <a:t>Complete</a:t>
          </a:r>
        </a:p>
      </dgm:t>
    </dgm:pt>
    <dgm:pt modelId="{A61D2587-2CB1-4E8F-BBDB-DDCD6B125075}" type="parTrans" cxnId="{C555BA13-01E1-4BD0-A18A-8536EFE58E37}">
      <dgm:prSet/>
      <dgm:spPr/>
      <dgm:t>
        <a:bodyPr/>
        <a:lstStyle/>
        <a:p>
          <a:endParaRPr lang="en-US" sz="2800"/>
        </a:p>
      </dgm:t>
    </dgm:pt>
    <dgm:pt modelId="{1EBDA119-34AF-4EBF-A468-0D2D1C110150}" type="sibTrans" cxnId="{C555BA13-01E1-4BD0-A18A-8536EFE58E37}">
      <dgm:prSet/>
      <dgm:spPr/>
      <dgm:t>
        <a:bodyPr/>
        <a:lstStyle/>
        <a:p>
          <a:endParaRPr lang="en-US" sz="2800"/>
        </a:p>
      </dgm:t>
    </dgm:pt>
    <dgm:pt modelId="{55F25A39-ECEF-4176-8F32-817FC2145A7E}">
      <dgm:prSet custT="1"/>
      <dgm:spPr/>
      <dgm:t>
        <a:bodyPr/>
        <a:lstStyle/>
        <a:p>
          <a:r>
            <a:rPr lang="en-US" sz="2800" dirty="0"/>
            <a:t>Complete ALL hosts in same cluster</a:t>
          </a:r>
        </a:p>
      </dgm:t>
    </dgm:pt>
    <dgm:pt modelId="{5A6B68E7-70EB-478F-B471-A27CAB683E36}" type="parTrans" cxnId="{CC3BCE9A-FF1D-4A20-894C-2445F4D8FCD2}">
      <dgm:prSet/>
      <dgm:spPr/>
      <dgm:t>
        <a:bodyPr/>
        <a:lstStyle/>
        <a:p>
          <a:endParaRPr lang="en-US" sz="2800"/>
        </a:p>
      </dgm:t>
    </dgm:pt>
    <dgm:pt modelId="{23B4951C-97BF-4597-9D0D-E40E623B55E0}" type="sibTrans" cxnId="{CC3BCE9A-FF1D-4A20-894C-2445F4D8FCD2}">
      <dgm:prSet/>
      <dgm:spPr/>
      <dgm:t>
        <a:bodyPr/>
        <a:lstStyle/>
        <a:p>
          <a:endParaRPr lang="en-US" sz="2800"/>
        </a:p>
      </dgm:t>
    </dgm:pt>
    <dgm:pt modelId="{F5B5DC0B-0413-48BA-AA3B-793C8B01202C}">
      <dgm:prSet custT="1"/>
      <dgm:spPr/>
      <dgm:t>
        <a:bodyPr/>
        <a:lstStyle/>
        <a:p>
          <a:r>
            <a:rPr lang="en-US" sz="2800" dirty="0"/>
            <a:t>Move on</a:t>
          </a:r>
        </a:p>
      </dgm:t>
    </dgm:pt>
    <dgm:pt modelId="{EBDA7429-0BE4-4F40-B7A2-797EDFC634F7}" type="parTrans" cxnId="{6D458241-B489-467F-850E-0A6143803888}">
      <dgm:prSet/>
      <dgm:spPr/>
      <dgm:t>
        <a:bodyPr/>
        <a:lstStyle/>
        <a:p>
          <a:endParaRPr lang="en-US" sz="2800"/>
        </a:p>
      </dgm:t>
    </dgm:pt>
    <dgm:pt modelId="{7E50BBC9-6D23-482A-A75A-38F129AA63FB}" type="sibTrans" cxnId="{6D458241-B489-467F-850E-0A6143803888}">
      <dgm:prSet/>
      <dgm:spPr/>
      <dgm:t>
        <a:bodyPr/>
        <a:lstStyle/>
        <a:p>
          <a:endParaRPr lang="en-US" sz="2800"/>
        </a:p>
      </dgm:t>
    </dgm:pt>
    <dgm:pt modelId="{A00FAFBC-330E-423C-B93C-2271CDCC3FE3}">
      <dgm:prSet custT="1"/>
      <dgm:spPr/>
      <dgm:t>
        <a:bodyPr/>
        <a:lstStyle/>
        <a:p>
          <a:r>
            <a:rPr lang="en-US" sz="2800"/>
            <a:t>Then Complete VM tasks</a:t>
          </a:r>
        </a:p>
      </dgm:t>
    </dgm:pt>
    <dgm:pt modelId="{288713B7-E796-430F-B01D-A9191F472C1A}" type="parTrans" cxnId="{6835588E-DCED-4F97-B134-AD333DFABF11}">
      <dgm:prSet/>
      <dgm:spPr/>
      <dgm:t>
        <a:bodyPr/>
        <a:lstStyle/>
        <a:p>
          <a:endParaRPr lang="en-US" sz="2800"/>
        </a:p>
      </dgm:t>
    </dgm:pt>
    <dgm:pt modelId="{1AE41748-5209-4BEE-902D-7D4B903A98FA}" type="sibTrans" cxnId="{6835588E-DCED-4F97-B134-AD333DFABF11}">
      <dgm:prSet/>
      <dgm:spPr/>
      <dgm:t>
        <a:bodyPr/>
        <a:lstStyle/>
        <a:p>
          <a:endParaRPr lang="en-US" sz="2800"/>
        </a:p>
      </dgm:t>
    </dgm:pt>
    <dgm:pt modelId="{5EC9E115-78F2-44E6-A455-878F4B893E00}" type="pres">
      <dgm:prSet presAssocID="{C936F465-223F-4C85-BB18-DF9FA94896A4}" presName="Name0" presStyleCnt="0">
        <dgm:presLayoutVars>
          <dgm:dir/>
          <dgm:animLvl val="lvl"/>
          <dgm:resizeHandles val="exact"/>
        </dgm:presLayoutVars>
      </dgm:prSet>
      <dgm:spPr/>
    </dgm:pt>
    <dgm:pt modelId="{20A668FB-71E7-4B08-BE19-211FA340077C}" type="pres">
      <dgm:prSet presAssocID="{EEB121DD-5B15-4CB5-B044-B21E6F0439A3}" presName="linNode" presStyleCnt="0"/>
      <dgm:spPr/>
    </dgm:pt>
    <dgm:pt modelId="{C1B9D60E-05E4-4993-8C71-DF265260B37A}" type="pres">
      <dgm:prSet presAssocID="{EEB121DD-5B15-4CB5-B044-B21E6F0439A3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5B04A1EC-6A60-42DE-B10D-72883C5413D6}" type="pres">
      <dgm:prSet presAssocID="{EEB121DD-5B15-4CB5-B044-B21E6F0439A3}" presName="descendantText" presStyleLbl="alignAccFollowNode1" presStyleIdx="0" presStyleCnt="5">
        <dgm:presLayoutVars>
          <dgm:bulletEnabled/>
        </dgm:presLayoutVars>
      </dgm:prSet>
      <dgm:spPr/>
    </dgm:pt>
    <dgm:pt modelId="{66874E44-69A9-4EC9-B17F-1B8B07919EB3}" type="pres">
      <dgm:prSet presAssocID="{55FDA41C-BE93-416A-B411-C1B85FBA7562}" presName="sp" presStyleCnt="0"/>
      <dgm:spPr/>
    </dgm:pt>
    <dgm:pt modelId="{AD2ACAA8-98B0-40E6-AA82-D5EC8876D9AC}" type="pres">
      <dgm:prSet presAssocID="{78AB5AF5-56E8-4534-829B-62C741C2826D}" presName="linNode" presStyleCnt="0"/>
      <dgm:spPr/>
    </dgm:pt>
    <dgm:pt modelId="{8799000E-F37E-4439-B663-71D0F27D2E2F}" type="pres">
      <dgm:prSet presAssocID="{78AB5AF5-56E8-4534-829B-62C741C2826D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7B4016AF-9CDD-4C23-AD65-8D94161B629E}" type="pres">
      <dgm:prSet presAssocID="{78AB5AF5-56E8-4534-829B-62C741C2826D}" presName="descendantText" presStyleLbl="alignAccFollowNode1" presStyleIdx="1" presStyleCnt="5">
        <dgm:presLayoutVars>
          <dgm:bulletEnabled/>
        </dgm:presLayoutVars>
      </dgm:prSet>
      <dgm:spPr/>
    </dgm:pt>
    <dgm:pt modelId="{426540F8-DC04-4A7D-B5D7-358E7210325C}" type="pres">
      <dgm:prSet presAssocID="{C71FD078-9AD3-4D2A-80C1-8B9109D988B2}" presName="sp" presStyleCnt="0"/>
      <dgm:spPr/>
    </dgm:pt>
    <dgm:pt modelId="{1FA607C2-8C2A-4706-9678-4768A6A3943D}" type="pres">
      <dgm:prSet presAssocID="{21151D35-555A-418A-86A8-A34EDBE950BB}" presName="linNode" presStyleCnt="0"/>
      <dgm:spPr/>
    </dgm:pt>
    <dgm:pt modelId="{19F12C00-85B5-4AC3-B60C-09960AE603F7}" type="pres">
      <dgm:prSet presAssocID="{21151D35-555A-418A-86A8-A34EDBE950BB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19EA172F-9887-4092-A270-0B69C705A99F}" type="pres">
      <dgm:prSet presAssocID="{21151D35-555A-418A-86A8-A34EDBE950BB}" presName="descendantText" presStyleLbl="alignAccFollowNode1" presStyleIdx="2" presStyleCnt="5">
        <dgm:presLayoutVars>
          <dgm:bulletEnabled/>
        </dgm:presLayoutVars>
      </dgm:prSet>
      <dgm:spPr/>
    </dgm:pt>
    <dgm:pt modelId="{277B905A-6165-49DE-B782-C586FDD4D2A8}" type="pres">
      <dgm:prSet presAssocID="{2BE455F6-9208-4C9B-9056-1FABAE0FFF86}" presName="sp" presStyleCnt="0"/>
      <dgm:spPr/>
    </dgm:pt>
    <dgm:pt modelId="{B0EEEFFA-0272-4D2E-95E2-C5A5DD51CDC8}" type="pres">
      <dgm:prSet presAssocID="{1AC8CBD5-7955-4BAB-8CDD-31CB7A376A0D}" presName="linNode" presStyleCnt="0"/>
      <dgm:spPr/>
    </dgm:pt>
    <dgm:pt modelId="{A02DA7FE-B9BD-409C-8824-EC2AB7FF347E}" type="pres">
      <dgm:prSet presAssocID="{1AC8CBD5-7955-4BAB-8CDD-31CB7A376A0D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DA7A8852-F852-41DD-9900-2FCE2295742B}" type="pres">
      <dgm:prSet presAssocID="{1AC8CBD5-7955-4BAB-8CDD-31CB7A376A0D}" presName="descendantText" presStyleLbl="alignAccFollowNode1" presStyleIdx="3" presStyleCnt="5">
        <dgm:presLayoutVars>
          <dgm:bulletEnabled/>
        </dgm:presLayoutVars>
      </dgm:prSet>
      <dgm:spPr/>
    </dgm:pt>
    <dgm:pt modelId="{00F56E1D-FA34-443F-A592-BDD81386BF7C}" type="pres">
      <dgm:prSet presAssocID="{1EBDA119-34AF-4EBF-A468-0D2D1C110150}" presName="sp" presStyleCnt="0"/>
      <dgm:spPr/>
    </dgm:pt>
    <dgm:pt modelId="{DB940D10-A6FE-4432-8FED-BFE2B65E1D2D}" type="pres">
      <dgm:prSet presAssocID="{F5B5DC0B-0413-48BA-AA3B-793C8B01202C}" presName="linNode" presStyleCnt="0"/>
      <dgm:spPr/>
    </dgm:pt>
    <dgm:pt modelId="{5EF61C5D-19DA-4747-8696-B1AA73F3798A}" type="pres">
      <dgm:prSet presAssocID="{F5B5DC0B-0413-48BA-AA3B-793C8B01202C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80417720-741E-40F1-A023-82B9D3C4E960}" type="pres">
      <dgm:prSet presAssocID="{F5B5DC0B-0413-48BA-AA3B-793C8B01202C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B2FFC206-536A-473F-AD99-165B02515526}" srcId="{C936F465-223F-4C85-BB18-DF9FA94896A4}" destId="{EEB121DD-5B15-4CB5-B044-B21E6F0439A3}" srcOrd="0" destOrd="0" parTransId="{D09C1F89-595D-43FF-9E93-7E288B3C76E6}" sibTransId="{55FDA41C-BE93-416A-B411-C1B85FBA7562}"/>
    <dgm:cxn modelId="{E2F6EF12-89EE-4AAC-87DE-D29CEE2A4F90}" type="presOf" srcId="{A00FAFBC-330E-423C-B93C-2271CDCC3FE3}" destId="{80417720-741E-40F1-A023-82B9D3C4E960}" srcOrd="0" destOrd="0" presId="urn:microsoft.com/office/officeart/2016/7/layout/VerticalSolidActionList"/>
    <dgm:cxn modelId="{C555BA13-01E1-4BD0-A18A-8536EFE58E37}" srcId="{C936F465-223F-4C85-BB18-DF9FA94896A4}" destId="{1AC8CBD5-7955-4BAB-8CDD-31CB7A376A0D}" srcOrd="3" destOrd="0" parTransId="{A61D2587-2CB1-4E8F-BBDB-DDCD6B125075}" sibTransId="{1EBDA119-34AF-4EBF-A468-0D2D1C110150}"/>
    <dgm:cxn modelId="{AB94C91E-5315-40A9-852D-3365F14E2F5D}" type="presOf" srcId="{D99AF391-A92A-4E53-83DE-E63E81A6F0CA}" destId="{7B4016AF-9CDD-4C23-AD65-8D94161B629E}" srcOrd="0" destOrd="0" presId="urn:microsoft.com/office/officeart/2016/7/layout/VerticalSolidActionList"/>
    <dgm:cxn modelId="{1AF6941F-9A97-4F52-8DAB-8540E0CA60E0}" type="presOf" srcId="{AD00C673-54C2-4EE3-88EE-D9D3C1DCAF31}" destId="{5B04A1EC-6A60-42DE-B10D-72883C5413D6}" srcOrd="0" destOrd="0" presId="urn:microsoft.com/office/officeart/2016/7/layout/VerticalSolidActionList"/>
    <dgm:cxn modelId="{50A6EA5D-9374-41D6-880F-6537A23BA0BA}" type="presOf" srcId="{21151D35-555A-418A-86A8-A34EDBE950BB}" destId="{19F12C00-85B5-4AC3-B60C-09960AE603F7}" srcOrd="0" destOrd="0" presId="urn:microsoft.com/office/officeart/2016/7/layout/VerticalSolidActionList"/>
    <dgm:cxn modelId="{6D458241-B489-467F-850E-0A6143803888}" srcId="{C936F465-223F-4C85-BB18-DF9FA94896A4}" destId="{F5B5DC0B-0413-48BA-AA3B-793C8B01202C}" srcOrd="4" destOrd="0" parTransId="{EBDA7429-0BE4-4F40-B7A2-797EDFC634F7}" sibTransId="{7E50BBC9-6D23-482A-A75A-38F129AA63FB}"/>
    <dgm:cxn modelId="{8FE7B542-5749-4BB4-8F84-CB5A9AA77D00}" srcId="{21151D35-555A-418A-86A8-A34EDBE950BB}" destId="{55FAB423-813D-4C70-876B-E24E9626B178}" srcOrd="0" destOrd="0" parTransId="{1034F54F-3FC3-4E8B-A986-CD0CAE1C6F51}" sibTransId="{68FC66B3-DED8-4331-944D-4D470115ADB3}"/>
    <dgm:cxn modelId="{3BEF3C48-E7DC-4E01-953F-DDF9AC56F848}" type="presOf" srcId="{55FAB423-813D-4C70-876B-E24E9626B178}" destId="{19EA172F-9887-4092-A270-0B69C705A99F}" srcOrd="0" destOrd="0" presId="urn:microsoft.com/office/officeart/2016/7/layout/VerticalSolidActionList"/>
    <dgm:cxn modelId="{79F39880-1EDF-4FF6-9287-549755D2B36B}" type="presOf" srcId="{1AC8CBD5-7955-4BAB-8CDD-31CB7A376A0D}" destId="{A02DA7FE-B9BD-409C-8824-EC2AB7FF347E}" srcOrd="0" destOrd="0" presId="urn:microsoft.com/office/officeart/2016/7/layout/VerticalSolidActionList"/>
    <dgm:cxn modelId="{DFE93B89-2AD6-4B03-B490-1AB1E47FCD30}" srcId="{78AB5AF5-56E8-4534-829B-62C741C2826D}" destId="{D99AF391-A92A-4E53-83DE-E63E81A6F0CA}" srcOrd="0" destOrd="0" parTransId="{52DAA959-E8E5-4C64-9203-8112C4DF9D0C}" sibTransId="{815A31B1-0057-49DE-A8ED-85EAFF74E36C}"/>
    <dgm:cxn modelId="{6835588E-DCED-4F97-B134-AD333DFABF11}" srcId="{F5B5DC0B-0413-48BA-AA3B-793C8B01202C}" destId="{A00FAFBC-330E-423C-B93C-2271CDCC3FE3}" srcOrd="0" destOrd="0" parTransId="{288713B7-E796-430F-B01D-A9191F472C1A}" sibTransId="{1AE41748-5209-4BEE-902D-7D4B903A98FA}"/>
    <dgm:cxn modelId="{CC3BCE9A-FF1D-4A20-894C-2445F4D8FCD2}" srcId="{1AC8CBD5-7955-4BAB-8CDD-31CB7A376A0D}" destId="{55F25A39-ECEF-4176-8F32-817FC2145A7E}" srcOrd="0" destOrd="0" parTransId="{5A6B68E7-70EB-478F-B471-A27CAB683E36}" sibTransId="{23B4951C-97BF-4597-9D0D-E40E623B55E0}"/>
    <dgm:cxn modelId="{4E45529F-30E0-4D42-BB1E-01432809730F}" type="presOf" srcId="{78AB5AF5-56E8-4534-829B-62C741C2826D}" destId="{8799000E-F37E-4439-B663-71D0F27D2E2F}" srcOrd="0" destOrd="0" presId="urn:microsoft.com/office/officeart/2016/7/layout/VerticalSolidActionList"/>
    <dgm:cxn modelId="{56A815AF-3225-4E61-BCB0-D91D2A56DBC7}" type="presOf" srcId="{C936F465-223F-4C85-BB18-DF9FA94896A4}" destId="{5EC9E115-78F2-44E6-A455-878F4B893E00}" srcOrd="0" destOrd="0" presId="urn:microsoft.com/office/officeart/2016/7/layout/VerticalSolidActionList"/>
    <dgm:cxn modelId="{0FF530B7-60DF-4B73-AB57-C2500B58EEFA}" srcId="{C936F465-223F-4C85-BB18-DF9FA94896A4}" destId="{21151D35-555A-418A-86A8-A34EDBE950BB}" srcOrd="2" destOrd="0" parTransId="{640C74CE-7367-4F2C-B364-79B60FA113CD}" sibTransId="{2BE455F6-9208-4C9B-9056-1FABAE0FFF86}"/>
    <dgm:cxn modelId="{7CC42FE3-55FA-42FE-A2EA-AFAD93984A92}" srcId="{C936F465-223F-4C85-BB18-DF9FA94896A4}" destId="{78AB5AF5-56E8-4534-829B-62C741C2826D}" srcOrd="1" destOrd="0" parTransId="{E6C95683-86BF-4280-8D0B-FAF5138AAF2B}" sibTransId="{C71FD078-9AD3-4D2A-80C1-8B9109D988B2}"/>
    <dgm:cxn modelId="{558CA4E8-FA90-45C8-BE19-66AE2148213E}" type="presOf" srcId="{F5B5DC0B-0413-48BA-AA3B-793C8B01202C}" destId="{5EF61C5D-19DA-4747-8696-B1AA73F3798A}" srcOrd="0" destOrd="0" presId="urn:microsoft.com/office/officeart/2016/7/layout/VerticalSolidActionList"/>
    <dgm:cxn modelId="{1F8300F1-7FCC-4FBF-BD92-3FEB171E1A82}" srcId="{EEB121DD-5B15-4CB5-B044-B21E6F0439A3}" destId="{AD00C673-54C2-4EE3-88EE-D9D3C1DCAF31}" srcOrd="0" destOrd="0" parTransId="{A05E25F8-F364-43F7-B995-B44B32ACA36F}" sibTransId="{9E3BD4A0-8C0E-4A42-A24C-A40C93699A5A}"/>
    <dgm:cxn modelId="{D37F89F4-6240-4306-89CB-F7D86B6C9C52}" type="presOf" srcId="{55F25A39-ECEF-4176-8F32-817FC2145A7E}" destId="{DA7A8852-F852-41DD-9900-2FCE2295742B}" srcOrd="0" destOrd="0" presId="urn:microsoft.com/office/officeart/2016/7/layout/VerticalSolidActionList"/>
    <dgm:cxn modelId="{1292BCF6-B3B8-4951-9D36-6CB82898BB2F}" type="presOf" srcId="{EEB121DD-5B15-4CB5-B044-B21E6F0439A3}" destId="{C1B9D60E-05E4-4993-8C71-DF265260B37A}" srcOrd="0" destOrd="0" presId="urn:microsoft.com/office/officeart/2016/7/layout/VerticalSolidActionList"/>
    <dgm:cxn modelId="{D4ABAA11-D7B4-411E-A74A-A0296E7EFDF4}" type="presParOf" srcId="{5EC9E115-78F2-44E6-A455-878F4B893E00}" destId="{20A668FB-71E7-4B08-BE19-211FA340077C}" srcOrd="0" destOrd="0" presId="urn:microsoft.com/office/officeart/2016/7/layout/VerticalSolidActionList"/>
    <dgm:cxn modelId="{7A6F3ED7-5F19-46C1-8119-CC7AD70D60D9}" type="presParOf" srcId="{20A668FB-71E7-4B08-BE19-211FA340077C}" destId="{C1B9D60E-05E4-4993-8C71-DF265260B37A}" srcOrd="0" destOrd="0" presId="urn:microsoft.com/office/officeart/2016/7/layout/VerticalSolidActionList"/>
    <dgm:cxn modelId="{34E7CB0B-50A6-4DBD-BF4F-4081D4EFF9A2}" type="presParOf" srcId="{20A668FB-71E7-4B08-BE19-211FA340077C}" destId="{5B04A1EC-6A60-42DE-B10D-72883C5413D6}" srcOrd="1" destOrd="0" presId="urn:microsoft.com/office/officeart/2016/7/layout/VerticalSolidActionList"/>
    <dgm:cxn modelId="{63E5407D-BC4C-46C2-891A-4DD205D3E302}" type="presParOf" srcId="{5EC9E115-78F2-44E6-A455-878F4B893E00}" destId="{66874E44-69A9-4EC9-B17F-1B8B07919EB3}" srcOrd="1" destOrd="0" presId="urn:microsoft.com/office/officeart/2016/7/layout/VerticalSolidActionList"/>
    <dgm:cxn modelId="{F72E6123-CAD2-48F7-8865-095558BB11D3}" type="presParOf" srcId="{5EC9E115-78F2-44E6-A455-878F4B893E00}" destId="{AD2ACAA8-98B0-40E6-AA82-D5EC8876D9AC}" srcOrd="2" destOrd="0" presId="urn:microsoft.com/office/officeart/2016/7/layout/VerticalSolidActionList"/>
    <dgm:cxn modelId="{57390BE0-523E-44A3-80C8-2B96431ECFFF}" type="presParOf" srcId="{AD2ACAA8-98B0-40E6-AA82-D5EC8876D9AC}" destId="{8799000E-F37E-4439-B663-71D0F27D2E2F}" srcOrd="0" destOrd="0" presId="urn:microsoft.com/office/officeart/2016/7/layout/VerticalSolidActionList"/>
    <dgm:cxn modelId="{A1A38444-E3E0-4081-BF60-0DD8526CB631}" type="presParOf" srcId="{AD2ACAA8-98B0-40E6-AA82-D5EC8876D9AC}" destId="{7B4016AF-9CDD-4C23-AD65-8D94161B629E}" srcOrd="1" destOrd="0" presId="urn:microsoft.com/office/officeart/2016/7/layout/VerticalSolidActionList"/>
    <dgm:cxn modelId="{E7167DF6-E37D-4A80-B3AA-18E31FB3A42C}" type="presParOf" srcId="{5EC9E115-78F2-44E6-A455-878F4B893E00}" destId="{426540F8-DC04-4A7D-B5D7-358E7210325C}" srcOrd="3" destOrd="0" presId="urn:microsoft.com/office/officeart/2016/7/layout/VerticalSolidActionList"/>
    <dgm:cxn modelId="{C9BBD7F6-5DDC-4E48-9D3D-09F7ED7A9F2D}" type="presParOf" srcId="{5EC9E115-78F2-44E6-A455-878F4B893E00}" destId="{1FA607C2-8C2A-4706-9678-4768A6A3943D}" srcOrd="4" destOrd="0" presId="urn:microsoft.com/office/officeart/2016/7/layout/VerticalSolidActionList"/>
    <dgm:cxn modelId="{8AE4F1A8-2EC5-4F67-A0A1-BB5FD87BDA0B}" type="presParOf" srcId="{1FA607C2-8C2A-4706-9678-4768A6A3943D}" destId="{19F12C00-85B5-4AC3-B60C-09960AE603F7}" srcOrd="0" destOrd="0" presId="urn:microsoft.com/office/officeart/2016/7/layout/VerticalSolidActionList"/>
    <dgm:cxn modelId="{7758A1B5-478A-4F95-B0CF-541F3A0C6DE5}" type="presParOf" srcId="{1FA607C2-8C2A-4706-9678-4768A6A3943D}" destId="{19EA172F-9887-4092-A270-0B69C705A99F}" srcOrd="1" destOrd="0" presId="urn:microsoft.com/office/officeart/2016/7/layout/VerticalSolidActionList"/>
    <dgm:cxn modelId="{27622083-DFF4-419A-ACD4-B423E65DBA6E}" type="presParOf" srcId="{5EC9E115-78F2-44E6-A455-878F4B893E00}" destId="{277B905A-6165-49DE-B782-C586FDD4D2A8}" srcOrd="5" destOrd="0" presId="urn:microsoft.com/office/officeart/2016/7/layout/VerticalSolidActionList"/>
    <dgm:cxn modelId="{B6579CBC-3754-45F4-B35E-5D29928280DC}" type="presParOf" srcId="{5EC9E115-78F2-44E6-A455-878F4B893E00}" destId="{B0EEEFFA-0272-4D2E-95E2-C5A5DD51CDC8}" srcOrd="6" destOrd="0" presId="urn:microsoft.com/office/officeart/2016/7/layout/VerticalSolidActionList"/>
    <dgm:cxn modelId="{929ED8D9-B9D0-46AC-92D4-91FCF24E5273}" type="presParOf" srcId="{B0EEEFFA-0272-4D2E-95E2-C5A5DD51CDC8}" destId="{A02DA7FE-B9BD-409C-8824-EC2AB7FF347E}" srcOrd="0" destOrd="0" presId="urn:microsoft.com/office/officeart/2016/7/layout/VerticalSolidActionList"/>
    <dgm:cxn modelId="{10D26CDD-0785-464C-9C47-BD7DA73ADEF7}" type="presParOf" srcId="{B0EEEFFA-0272-4D2E-95E2-C5A5DD51CDC8}" destId="{DA7A8852-F852-41DD-9900-2FCE2295742B}" srcOrd="1" destOrd="0" presId="urn:microsoft.com/office/officeart/2016/7/layout/VerticalSolidActionList"/>
    <dgm:cxn modelId="{6BA276A4-429E-46C0-A953-A4E6DD5240CE}" type="presParOf" srcId="{5EC9E115-78F2-44E6-A455-878F4B893E00}" destId="{00F56E1D-FA34-443F-A592-BDD81386BF7C}" srcOrd="7" destOrd="0" presId="urn:microsoft.com/office/officeart/2016/7/layout/VerticalSolidActionList"/>
    <dgm:cxn modelId="{E97A7DA8-9BBB-4744-BB49-B0D9A235F158}" type="presParOf" srcId="{5EC9E115-78F2-44E6-A455-878F4B893E00}" destId="{DB940D10-A6FE-4432-8FED-BFE2B65E1D2D}" srcOrd="8" destOrd="0" presId="urn:microsoft.com/office/officeart/2016/7/layout/VerticalSolidActionList"/>
    <dgm:cxn modelId="{AC8423F8-F74C-417C-B169-B72DA4330FCC}" type="presParOf" srcId="{DB940D10-A6FE-4432-8FED-BFE2B65E1D2D}" destId="{5EF61C5D-19DA-4747-8696-B1AA73F3798A}" srcOrd="0" destOrd="0" presId="urn:microsoft.com/office/officeart/2016/7/layout/VerticalSolidActionList"/>
    <dgm:cxn modelId="{0DBC7D20-388C-4B3E-B1B0-BDCFC3F41BB4}" type="presParOf" srcId="{DB940D10-A6FE-4432-8FED-BFE2B65E1D2D}" destId="{80417720-741E-40F1-A023-82B9D3C4E96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015761-00AF-4DDE-84F4-203E98A36EF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2A6E0C-B642-48DF-9AE9-78ABB10C55C3}">
      <dgm:prSet/>
      <dgm:spPr/>
      <dgm:t>
        <a:bodyPr/>
        <a:lstStyle/>
        <a:p>
          <a:r>
            <a:rPr lang="en-US" b="0" i="0" dirty="0"/>
            <a:t>Confirm ALL the Hosts is in the cluster are patched.</a:t>
          </a:r>
          <a:endParaRPr lang="en-US" dirty="0"/>
        </a:p>
      </dgm:t>
    </dgm:pt>
    <dgm:pt modelId="{98A5B319-B557-4A75-895B-B9674A9CF15F}" type="parTrans" cxnId="{8CB25696-B421-4A9A-A3C6-66779E63FCFE}">
      <dgm:prSet/>
      <dgm:spPr/>
      <dgm:t>
        <a:bodyPr/>
        <a:lstStyle/>
        <a:p>
          <a:endParaRPr lang="en-US"/>
        </a:p>
      </dgm:t>
    </dgm:pt>
    <dgm:pt modelId="{8A638C9B-2F2E-4BBC-9637-4C0F894DE7A0}" type="sibTrans" cxnId="{8CB25696-B421-4A9A-A3C6-66779E63FCFE}">
      <dgm:prSet/>
      <dgm:spPr/>
      <dgm:t>
        <a:bodyPr/>
        <a:lstStyle/>
        <a:p>
          <a:endParaRPr lang="en-US"/>
        </a:p>
      </dgm:t>
    </dgm:pt>
    <dgm:pt modelId="{1C00F8B1-E2DB-4285-B954-D7D2FC4B7E0F}">
      <dgm:prSet/>
      <dgm:spPr/>
      <dgm:t>
        <a:bodyPr/>
        <a:lstStyle/>
        <a:p>
          <a:r>
            <a:rPr lang="en-US" b="0" i="0"/>
            <a:t>Upgrade VM Version to at least version 9 or higher.  </a:t>
          </a:r>
          <a:endParaRPr lang="en-US"/>
        </a:p>
      </dgm:t>
    </dgm:pt>
    <dgm:pt modelId="{FA83028A-2095-4D9D-BC95-62EA5E5E9CD0}" type="parTrans" cxnId="{2F98BAA1-9E1A-4845-A6CC-C8A92F4B2B58}">
      <dgm:prSet/>
      <dgm:spPr/>
      <dgm:t>
        <a:bodyPr/>
        <a:lstStyle/>
        <a:p>
          <a:endParaRPr lang="en-US"/>
        </a:p>
      </dgm:t>
    </dgm:pt>
    <dgm:pt modelId="{D894CB3B-BB78-4486-B76A-C6F3FBC7586B}" type="sibTrans" cxnId="{2F98BAA1-9E1A-4845-A6CC-C8A92F4B2B58}">
      <dgm:prSet/>
      <dgm:spPr/>
      <dgm:t>
        <a:bodyPr/>
        <a:lstStyle/>
        <a:p>
          <a:endParaRPr lang="en-US"/>
        </a:p>
      </dgm:t>
    </dgm:pt>
    <dgm:pt modelId="{78C86B9B-07C7-4032-9398-C9DF3647FA04}">
      <dgm:prSet/>
      <dgm:spPr/>
      <dgm:t>
        <a:bodyPr/>
        <a:lstStyle/>
        <a:p>
          <a:r>
            <a:rPr lang="en-US" b="0" i="0"/>
            <a:t>Version 11 or higher includes performance benefits.</a:t>
          </a:r>
          <a:endParaRPr lang="en-US"/>
        </a:p>
      </dgm:t>
    </dgm:pt>
    <dgm:pt modelId="{0A3C2153-F297-493B-BF21-63C5F7D8DC5C}" type="parTrans" cxnId="{8D98ACFE-7CB4-4FAE-AB5D-746F93DD23CD}">
      <dgm:prSet/>
      <dgm:spPr/>
      <dgm:t>
        <a:bodyPr/>
        <a:lstStyle/>
        <a:p>
          <a:endParaRPr lang="en-US"/>
        </a:p>
      </dgm:t>
    </dgm:pt>
    <dgm:pt modelId="{17561168-6E6F-4A23-BD3A-6F20A4EBD995}" type="sibTrans" cxnId="{8D98ACFE-7CB4-4FAE-AB5D-746F93DD23CD}">
      <dgm:prSet/>
      <dgm:spPr/>
      <dgm:t>
        <a:bodyPr/>
        <a:lstStyle/>
        <a:p>
          <a:endParaRPr lang="en-US"/>
        </a:p>
      </dgm:t>
    </dgm:pt>
    <dgm:pt modelId="{07DC07B7-6B69-4CCF-AD85-4FFC4512527E}">
      <dgm:prSet/>
      <dgm:spPr/>
      <dgm:t>
        <a:bodyPr/>
        <a:lstStyle/>
        <a:p>
          <a:r>
            <a:rPr lang="en-US" b="0" i="0" dirty="0"/>
            <a:t>Shut each VM off, then power back on.  Cold restart</a:t>
          </a:r>
          <a:endParaRPr lang="en-US" dirty="0"/>
        </a:p>
      </dgm:t>
    </dgm:pt>
    <dgm:pt modelId="{9F879CE9-05C0-433F-A1AA-3B22F9965613}" type="parTrans" cxnId="{C3698C24-48D6-4192-9F53-7E654CA1AB75}">
      <dgm:prSet/>
      <dgm:spPr/>
      <dgm:t>
        <a:bodyPr/>
        <a:lstStyle/>
        <a:p>
          <a:endParaRPr lang="en-US"/>
        </a:p>
      </dgm:t>
    </dgm:pt>
    <dgm:pt modelId="{D98DDB1F-FD01-4399-B70C-F4E3617C975B}" type="sibTrans" cxnId="{C3698C24-48D6-4192-9F53-7E654CA1AB75}">
      <dgm:prSet/>
      <dgm:spPr/>
      <dgm:t>
        <a:bodyPr/>
        <a:lstStyle/>
        <a:p>
          <a:endParaRPr lang="en-US"/>
        </a:p>
      </dgm:t>
    </dgm:pt>
    <dgm:pt modelId="{64E5BFB4-8FE5-4D7B-9AA0-3F944F208234}" type="pres">
      <dgm:prSet presAssocID="{5D015761-00AF-4DDE-84F4-203E98A36EFC}" presName="linear" presStyleCnt="0">
        <dgm:presLayoutVars>
          <dgm:animLvl val="lvl"/>
          <dgm:resizeHandles val="exact"/>
        </dgm:presLayoutVars>
      </dgm:prSet>
      <dgm:spPr/>
    </dgm:pt>
    <dgm:pt modelId="{94CECDCA-90B5-460B-8FB4-0078BE802022}" type="pres">
      <dgm:prSet presAssocID="{5C2A6E0C-B642-48DF-9AE9-78ABB10C55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4E9144-2595-4C7D-B561-27FEBAD308F1}" type="pres">
      <dgm:prSet presAssocID="{8A638C9B-2F2E-4BBC-9637-4C0F894DE7A0}" presName="spacer" presStyleCnt="0"/>
      <dgm:spPr/>
    </dgm:pt>
    <dgm:pt modelId="{77A96D87-43F0-46DA-883F-8A96FF8E5DB3}" type="pres">
      <dgm:prSet presAssocID="{1C00F8B1-E2DB-4285-B954-D7D2FC4B7E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6957DB-EC83-44D2-9861-3E90DF78C75D}" type="pres">
      <dgm:prSet presAssocID="{D894CB3B-BB78-4486-B76A-C6F3FBC7586B}" presName="spacer" presStyleCnt="0"/>
      <dgm:spPr/>
    </dgm:pt>
    <dgm:pt modelId="{80E32632-7F46-448B-A7FE-A1F2D0B50983}" type="pres">
      <dgm:prSet presAssocID="{78C86B9B-07C7-4032-9398-C9DF3647FA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FE07F6-64E9-4C39-99BC-6379321AD646}" type="pres">
      <dgm:prSet presAssocID="{17561168-6E6F-4A23-BD3A-6F20A4EBD995}" presName="spacer" presStyleCnt="0"/>
      <dgm:spPr/>
    </dgm:pt>
    <dgm:pt modelId="{0B6ACFD0-26B7-4EE5-9996-81483E320D93}" type="pres">
      <dgm:prSet presAssocID="{07DC07B7-6B69-4CCF-AD85-4FFC451252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382D41F-8BAF-472B-B559-A06EF6174B43}" type="presOf" srcId="{07DC07B7-6B69-4CCF-AD85-4FFC4512527E}" destId="{0B6ACFD0-26B7-4EE5-9996-81483E320D93}" srcOrd="0" destOrd="0" presId="urn:microsoft.com/office/officeart/2005/8/layout/vList2"/>
    <dgm:cxn modelId="{E46FF020-BB61-415D-A7FD-38324D8B0A5B}" type="presOf" srcId="{5C2A6E0C-B642-48DF-9AE9-78ABB10C55C3}" destId="{94CECDCA-90B5-460B-8FB4-0078BE802022}" srcOrd="0" destOrd="0" presId="urn:microsoft.com/office/officeart/2005/8/layout/vList2"/>
    <dgm:cxn modelId="{C3698C24-48D6-4192-9F53-7E654CA1AB75}" srcId="{5D015761-00AF-4DDE-84F4-203E98A36EFC}" destId="{07DC07B7-6B69-4CCF-AD85-4FFC4512527E}" srcOrd="3" destOrd="0" parTransId="{9F879CE9-05C0-433F-A1AA-3B22F9965613}" sibTransId="{D98DDB1F-FD01-4399-B70C-F4E3617C975B}"/>
    <dgm:cxn modelId="{8CB25696-B421-4A9A-A3C6-66779E63FCFE}" srcId="{5D015761-00AF-4DDE-84F4-203E98A36EFC}" destId="{5C2A6E0C-B642-48DF-9AE9-78ABB10C55C3}" srcOrd="0" destOrd="0" parTransId="{98A5B319-B557-4A75-895B-B9674A9CF15F}" sibTransId="{8A638C9B-2F2E-4BBC-9637-4C0F894DE7A0}"/>
    <dgm:cxn modelId="{B85E9196-A872-4AAC-99A0-E3A4CABF447E}" type="presOf" srcId="{78C86B9B-07C7-4032-9398-C9DF3647FA04}" destId="{80E32632-7F46-448B-A7FE-A1F2D0B50983}" srcOrd="0" destOrd="0" presId="urn:microsoft.com/office/officeart/2005/8/layout/vList2"/>
    <dgm:cxn modelId="{2F98BAA1-9E1A-4845-A6CC-C8A92F4B2B58}" srcId="{5D015761-00AF-4DDE-84F4-203E98A36EFC}" destId="{1C00F8B1-E2DB-4285-B954-D7D2FC4B7E0F}" srcOrd="1" destOrd="0" parTransId="{FA83028A-2095-4D9D-BC95-62EA5E5E9CD0}" sibTransId="{D894CB3B-BB78-4486-B76A-C6F3FBC7586B}"/>
    <dgm:cxn modelId="{011ED2C0-38F7-4B5C-BD61-7E06CB7EACE3}" type="presOf" srcId="{1C00F8B1-E2DB-4285-B954-D7D2FC4B7E0F}" destId="{77A96D87-43F0-46DA-883F-8A96FF8E5DB3}" srcOrd="0" destOrd="0" presId="urn:microsoft.com/office/officeart/2005/8/layout/vList2"/>
    <dgm:cxn modelId="{3FB8F0D2-168D-4D49-AAF2-E9C11AAAAC24}" type="presOf" srcId="{5D015761-00AF-4DDE-84F4-203E98A36EFC}" destId="{64E5BFB4-8FE5-4D7B-9AA0-3F944F208234}" srcOrd="0" destOrd="0" presId="urn:microsoft.com/office/officeart/2005/8/layout/vList2"/>
    <dgm:cxn modelId="{8D98ACFE-7CB4-4FAE-AB5D-746F93DD23CD}" srcId="{5D015761-00AF-4DDE-84F4-203E98A36EFC}" destId="{78C86B9B-07C7-4032-9398-C9DF3647FA04}" srcOrd="2" destOrd="0" parTransId="{0A3C2153-F297-493B-BF21-63C5F7D8DC5C}" sibTransId="{17561168-6E6F-4A23-BD3A-6F20A4EBD995}"/>
    <dgm:cxn modelId="{8B84E287-0771-4667-9680-4AADF3BC8D97}" type="presParOf" srcId="{64E5BFB4-8FE5-4D7B-9AA0-3F944F208234}" destId="{94CECDCA-90B5-460B-8FB4-0078BE802022}" srcOrd="0" destOrd="0" presId="urn:microsoft.com/office/officeart/2005/8/layout/vList2"/>
    <dgm:cxn modelId="{3822007F-F3B0-4545-A6C6-76801BA5D747}" type="presParOf" srcId="{64E5BFB4-8FE5-4D7B-9AA0-3F944F208234}" destId="{2A4E9144-2595-4C7D-B561-27FEBAD308F1}" srcOrd="1" destOrd="0" presId="urn:microsoft.com/office/officeart/2005/8/layout/vList2"/>
    <dgm:cxn modelId="{3C89BE03-4882-4894-9391-0F8F3228AD3B}" type="presParOf" srcId="{64E5BFB4-8FE5-4D7B-9AA0-3F944F208234}" destId="{77A96D87-43F0-46DA-883F-8A96FF8E5DB3}" srcOrd="2" destOrd="0" presId="urn:microsoft.com/office/officeart/2005/8/layout/vList2"/>
    <dgm:cxn modelId="{02E151F7-CD4E-455B-A174-1F01FCE983A9}" type="presParOf" srcId="{64E5BFB4-8FE5-4D7B-9AA0-3F944F208234}" destId="{E66957DB-EC83-44D2-9861-3E90DF78C75D}" srcOrd="3" destOrd="0" presId="urn:microsoft.com/office/officeart/2005/8/layout/vList2"/>
    <dgm:cxn modelId="{CCB7E134-1EFD-4D38-8752-B28516F19913}" type="presParOf" srcId="{64E5BFB4-8FE5-4D7B-9AA0-3F944F208234}" destId="{80E32632-7F46-448B-A7FE-A1F2D0B50983}" srcOrd="4" destOrd="0" presId="urn:microsoft.com/office/officeart/2005/8/layout/vList2"/>
    <dgm:cxn modelId="{8D7C3840-B837-4362-8E8D-07DE9A0609DD}" type="presParOf" srcId="{64E5BFB4-8FE5-4D7B-9AA0-3F944F208234}" destId="{A8FE07F6-64E9-4C39-99BC-6379321AD646}" srcOrd="5" destOrd="0" presId="urn:microsoft.com/office/officeart/2005/8/layout/vList2"/>
    <dgm:cxn modelId="{EE64861E-0D8A-46EF-B9CD-F251EB1145BC}" type="presParOf" srcId="{64E5BFB4-8FE5-4D7B-9AA0-3F944F208234}" destId="{0B6ACFD0-26B7-4EE5-9996-81483E320D9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625C4C-D300-4AEE-BC0F-B129486A7CEB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0A989B-0092-4031-81F3-786F9DF1E2CC}">
      <dgm:prSet custT="1"/>
      <dgm:spPr/>
      <dgm:t>
        <a:bodyPr/>
        <a:lstStyle/>
        <a:p>
          <a:r>
            <a:rPr lang="en-US" sz="3200" dirty="0"/>
            <a:t>The Dependencies</a:t>
          </a:r>
        </a:p>
      </dgm:t>
    </dgm:pt>
    <dgm:pt modelId="{7F075ACD-4D37-47FC-8F6F-E26338334FAC}" type="parTrans" cxnId="{343FFDC6-5F34-4231-B14D-82C4FE2065A0}">
      <dgm:prSet/>
      <dgm:spPr/>
      <dgm:t>
        <a:bodyPr/>
        <a:lstStyle/>
        <a:p>
          <a:endParaRPr lang="en-US" sz="2000"/>
        </a:p>
      </dgm:t>
    </dgm:pt>
    <dgm:pt modelId="{3B6E5D54-F65C-41FF-A899-6228E81E2A1C}" type="sibTrans" cxnId="{343FFDC6-5F34-4231-B14D-82C4FE2065A0}">
      <dgm:prSet/>
      <dgm:spPr/>
      <dgm:t>
        <a:bodyPr/>
        <a:lstStyle/>
        <a:p>
          <a:endParaRPr lang="en-US" sz="2000"/>
        </a:p>
      </dgm:t>
    </dgm:pt>
    <dgm:pt modelId="{56307424-72EC-47F8-995D-F3414C24590E}">
      <dgm:prSet custT="1"/>
      <dgm:spPr/>
      <dgm:t>
        <a:bodyPr/>
        <a:lstStyle/>
        <a:p>
          <a:r>
            <a:rPr lang="en-US" sz="3200" dirty="0"/>
            <a:t>Explaining the complexity</a:t>
          </a:r>
        </a:p>
      </dgm:t>
    </dgm:pt>
    <dgm:pt modelId="{B72F7784-3816-4FB1-8AFE-3D97B97489E0}" type="parTrans" cxnId="{BD1A39AC-1CFF-4750-929C-58DC2119E020}">
      <dgm:prSet/>
      <dgm:spPr/>
      <dgm:t>
        <a:bodyPr/>
        <a:lstStyle/>
        <a:p>
          <a:endParaRPr lang="en-US" sz="2000"/>
        </a:p>
      </dgm:t>
    </dgm:pt>
    <dgm:pt modelId="{38EFBCB0-2C8B-4E2D-8151-4D05DC4E771A}" type="sibTrans" cxnId="{BD1A39AC-1CFF-4750-929C-58DC2119E020}">
      <dgm:prSet/>
      <dgm:spPr/>
      <dgm:t>
        <a:bodyPr/>
        <a:lstStyle/>
        <a:p>
          <a:endParaRPr lang="en-US" sz="2000"/>
        </a:p>
      </dgm:t>
    </dgm:pt>
    <dgm:pt modelId="{C8B26D49-EA49-49F2-B4AB-C6DFE9365979}">
      <dgm:prSet custT="1"/>
      <dgm:spPr/>
      <dgm:t>
        <a:bodyPr/>
        <a:lstStyle/>
        <a:p>
          <a:r>
            <a:rPr lang="en-US" sz="3200" dirty="0"/>
            <a:t>Performance Concerns</a:t>
          </a:r>
        </a:p>
      </dgm:t>
    </dgm:pt>
    <dgm:pt modelId="{C9B43EB4-99B3-4136-BACA-8A092DF9F7B4}" type="parTrans" cxnId="{7E58EEB6-4B25-4F23-9F7F-CDC7D4E53F8E}">
      <dgm:prSet/>
      <dgm:spPr/>
      <dgm:t>
        <a:bodyPr/>
        <a:lstStyle/>
        <a:p>
          <a:endParaRPr lang="en-US" sz="2000"/>
        </a:p>
      </dgm:t>
    </dgm:pt>
    <dgm:pt modelId="{E1487202-61F8-4DC1-8386-88015F3D5FF9}" type="sibTrans" cxnId="{7E58EEB6-4B25-4F23-9F7F-CDC7D4E53F8E}">
      <dgm:prSet/>
      <dgm:spPr/>
      <dgm:t>
        <a:bodyPr/>
        <a:lstStyle/>
        <a:p>
          <a:endParaRPr lang="en-US" sz="2000"/>
        </a:p>
      </dgm:t>
    </dgm:pt>
    <dgm:pt modelId="{A9D19C0F-15F7-48E7-9AFF-2B1D4CC405CC}">
      <dgm:prSet custT="1"/>
      <dgm:spPr/>
      <dgm:t>
        <a:bodyPr/>
        <a:lstStyle/>
        <a:p>
          <a:r>
            <a:rPr lang="en-US" sz="3200" dirty="0"/>
            <a:t>Delayed Patches</a:t>
          </a:r>
        </a:p>
      </dgm:t>
    </dgm:pt>
    <dgm:pt modelId="{14BC1537-D165-4B83-9343-B13108DDA3DC}" type="parTrans" cxnId="{F297D845-6606-4ED5-85F3-F5897B073AB6}">
      <dgm:prSet/>
      <dgm:spPr/>
      <dgm:t>
        <a:bodyPr/>
        <a:lstStyle/>
        <a:p>
          <a:endParaRPr lang="en-US" sz="2000"/>
        </a:p>
      </dgm:t>
    </dgm:pt>
    <dgm:pt modelId="{3B86BB65-D10A-4142-B41A-33E51B5F2AB2}" type="sibTrans" cxnId="{F297D845-6606-4ED5-85F3-F5897B073AB6}">
      <dgm:prSet/>
      <dgm:spPr/>
      <dgm:t>
        <a:bodyPr/>
        <a:lstStyle/>
        <a:p>
          <a:endParaRPr lang="en-US" sz="2000"/>
        </a:p>
      </dgm:t>
    </dgm:pt>
    <dgm:pt modelId="{77796F1B-6B7A-4524-9E04-D0C0BA368844}" type="pres">
      <dgm:prSet presAssocID="{39625C4C-D300-4AEE-BC0F-B129486A7CEB}" presName="linear" presStyleCnt="0">
        <dgm:presLayoutVars>
          <dgm:animLvl val="lvl"/>
          <dgm:resizeHandles val="exact"/>
        </dgm:presLayoutVars>
      </dgm:prSet>
      <dgm:spPr/>
    </dgm:pt>
    <dgm:pt modelId="{895BC809-C48B-4E4F-BA7D-20A061683D52}" type="pres">
      <dgm:prSet presAssocID="{C50A989B-0092-4031-81F3-786F9DF1E2CC}" presName="parentText" presStyleLbl="node1" presStyleIdx="0" presStyleCnt="4" custLinFactNeighborX="0" custLinFactNeighborY="-6629">
        <dgm:presLayoutVars>
          <dgm:chMax val="0"/>
          <dgm:bulletEnabled val="1"/>
        </dgm:presLayoutVars>
      </dgm:prSet>
      <dgm:spPr/>
    </dgm:pt>
    <dgm:pt modelId="{E8FF4B86-65C2-4178-95C6-31D9AAD90D94}" type="pres">
      <dgm:prSet presAssocID="{3B6E5D54-F65C-41FF-A899-6228E81E2A1C}" presName="spacer" presStyleCnt="0"/>
      <dgm:spPr/>
    </dgm:pt>
    <dgm:pt modelId="{2F956E08-A8AF-4C6E-A852-0190FD5BFCAB}" type="pres">
      <dgm:prSet presAssocID="{56307424-72EC-47F8-995D-F3414C2459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8857CC-81DF-4188-873A-41CFADC1A097}" type="pres">
      <dgm:prSet presAssocID="{38EFBCB0-2C8B-4E2D-8151-4D05DC4E771A}" presName="spacer" presStyleCnt="0"/>
      <dgm:spPr/>
    </dgm:pt>
    <dgm:pt modelId="{191BFD38-F0EF-41F8-9130-D7A805ABE8D4}" type="pres">
      <dgm:prSet presAssocID="{C8B26D49-EA49-49F2-B4AB-C6DFE93659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E707A1-595F-4DBD-8E79-AB4FBD0D98A8}" type="pres">
      <dgm:prSet presAssocID="{E1487202-61F8-4DC1-8386-88015F3D5FF9}" presName="spacer" presStyleCnt="0"/>
      <dgm:spPr/>
    </dgm:pt>
    <dgm:pt modelId="{E7B5BF67-9E76-4F3A-BE1D-96F9FD08CAC9}" type="pres">
      <dgm:prSet presAssocID="{A9D19C0F-15F7-48E7-9AFF-2B1D4CC405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97D845-6606-4ED5-85F3-F5897B073AB6}" srcId="{39625C4C-D300-4AEE-BC0F-B129486A7CEB}" destId="{A9D19C0F-15F7-48E7-9AFF-2B1D4CC405CC}" srcOrd="3" destOrd="0" parTransId="{14BC1537-D165-4B83-9343-B13108DDA3DC}" sibTransId="{3B86BB65-D10A-4142-B41A-33E51B5F2AB2}"/>
    <dgm:cxn modelId="{461AC255-FBF5-47FB-A69C-57672283C916}" type="presOf" srcId="{A9D19C0F-15F7-48E7-9AFF-2B1D4CC405CC}" destId="{E7B5BF67-9E76-4F3A-BE1D-96F9FD08CAC9}" srcOrd="0" destOrd="0" presId="urn:microsoft.com/office/officeart/2005/8/layout/vList2"/>
    <dgm:cxn modelId="{46978986-68B3-40E7-9574-7114943B5332}" type="presOf" srcId="{56307424-72EC-47F8-995D-F3414C24590E}" destId="{2F956E08-A8AF-4C6E-A852-0190FD5BFCAB}" srcOrd="0" destOrd="0" presId="urn:microsoft.com/office/officeart/2005/8/layout/vList2"/>
    <dgm:cxn modelId="{EF36F48E-A9C5-4270-8E6F-F8B08719D13A}" type="presOf" srcId="{C50A989B-0092-4031-81F3-786F9DF1E2CC}" destId="{895BC809-C48B-4E4F-BA7D-20A061683D52}" srcOrd="0" destOrd="0" presId="urn:microsoft.com/office/officeart/2005/8/layout/vList2"/>
    <dgm:cxn modelId="{BD1A39AC-1CFF-4750-929C-58DC2119E020}" srcId="{39625C4C-D300-4AEE-BC0F-B129486A7CEB}" destId="{56307424-72EC-47F8-995D-F3414C24590E}" srcOrd="1" destOrd="0" parTransId="{B72F7784-3816-4FB1-8AFE-3D97B97489E0}" sibTransId="{38EFBCB0-2C8B-4E2D-8151-4D05DC4E771A}"/>
    <dgm:cxn modelId="{7E58EEB6-4B25-4F23-9F7F-CDC7D4E53F8E}" srcId="{39625C4C-D300-4AEE-BC0F-B129486A7CEB}" destId="{C8B26D49-EA49-49F2-B4AB-C6DFE9365979}" srcOrd="2" destOrd="0" parTransId="{C9B43EB4-99B3-4136-BACA-8A092DF9F7B4}" sibTransId="{E1487202-61F8-4DC1-8386-88015F3D5FF9}"/>
    <dgm:cxn modelId="{343FFDC6-5F34-4231-B14D-82C4FE2065A0}" srcId="{39625C4C-D300-4AEE-BC0F-B129486A7CEB}" destId="{C50A989B-0092-4031-81F3-786F9DF1E2CC}" srcOrd="0" destOrd="0" parTransId="{7F075ACD-4D37-47FC-8F6F-E26338334FAC}" sibTransId="{3B6E5D54-F65C-41FF-A899-6228E81E2A1C}"/>
    <dgm:cxn modelId="{A16C48E2-1119-47B7-9FE3-9A82956E943E}" type="presOf" srcId="{39625C4C-D300-4AEE-BC0F-B129486A7CEB}" destId="{77796F1B-6B7A-4524-9E04-D0C0BA368844}" srcOrd="0" destOrd="0" presId="urn:microsoft.com/office/officeart/2005/8/layout/vList2"/>
    <dgm:cxn modelId="{463C0BFD-E608-4115-8C5E-7E220AF75761}" type="presOf" srcId="{C8B26D49-EA49-49F2-B4AB-C6DFE9365979}" destId="{191BFD38-F0EF-41F8-9130-D7A805ABE8D4}" srcOrd="0" destOrd="0" presId="urn:microsoft.com/office/officeart/2005/8/layout/vList2"/>
    <dgm:cxn modelId="{F2300358-21C7-4BB1-88EA-15D2A99DA246}" type="presParOf" srcId="{77796F1B-6B7A-4524-9E04-D0C0BA368844}" destId="{895BC809-C48B-4E4F-BA7D-20A061683D52}" srcOrd="0" destOrd="0" presId="urn:microsoft.com/office/officeart/2005/8/layout/vList2"/>
    <dgm:cxn modelId="{0F063304-F291-4E85-8885-3E2F1487422F}" type="presParOf" srcId="{77796F1B-6B7A-4524-9E04-D0C0BA368844}" destId="{E8FF4B86-65C2-4178-95C6-31D9AAD90D94}" srcOrd="1" destOrd="0" presId="urn:microsoft.com/office/officeart/2005/8/layout/vList2"/>
    <dgm:cxn modelId="{34984B83-F125-496D-AE9F-66233BD7C170}" type="presParOf" srcId="{77796F1B-6B7A-4524-9E04-D0C0BA368844}" destId="{2F956E08-A8AF-4C6E-A852-0190FD5BFCAB}" srcOrd="2" destOrd="0" presId="urn:microsoft.com/office/officeart/2005/8/layout/vList2"/>
    <dgm:cxn modelId="{7D68E31D-2490-41B5-8B2E-DF7B00AD2F04}" type="presParOf" srcId="{77796F1B-6B7A-4524-9E04-D0C0BA368844}" destId="{E58857CC-81DF-4188-873A-41CFADC1A097}" srcOrd="3" destOrd="0" presId="urn:microsoft.com/office/officeart/2005/8/layout/vList2"/>
    <dgm:cxn modelId="{CBBE8886-3EEC-4379-80B5-33F561A7D31C}" type="presParOf" srcId="{77796F1B-6B7A-4524-9E04-D0C0BA368844}" destId="{191BFD38-F0EF-41F8-9130-D7A805ABE8D4}" srcOrd="4" destOrd="0" presId="urn:microsoft.com/office/officeart/2005/8/layout/vList2"/>
    <dgm:cxn modelId="{808764C0-DB91-4B3C-A56A-B499DBB0377C}" type="presParOf" srcId="{77796F1B-6B7A-4524-9E04-D0C0BA368844}" destId="{A7E707A1-595F-4DBD-8E79-AB4FBD0D98A8}" srcOrd="5" destOrd="0" presId="urn:microsoft.com/office/officeart/2005/8/layout/vList2"/>
    <dgm:cxn modelId="{3FACE8BB-1A86-4A87-81C5-2D437DB9E908}" type="presParOf" srcId="{77796F1B-6B7A-4524-9E04-D0C0BA368844}" destId="{E7B5BF67-9E76-4F3A-BE1D-96F9FD08CA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D71853-9C76-48A2-A1E2-5AE30F0A4FC5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ACC7978-80E1-42A9-919E-012B1D86057F}">
      <dgm:prSet/>
      <dgm:spPr/>
      <dgm:t>
        <a:bodyPr/>
        <a:lstStyle/>
        <a:p>
          <a:r>
            <a:rPr lang="en-US" b="0" i="0" dirty="0"/>
            <a:t>August 2018 Release</a:t>
          </a:r>
          <a:endParaRPr lang="en-US" dirty="0"/>
        </a:p>
      </dgm:t>
    </dgm:pt>
    <dgm:pt modelId="{6E9F2E77-638A-47C0-9396-40297CAD9EF0}" type="parTrans" cxnId="{209D6CBB-9DA3-4908-9EE7-791C3ACA24AC}">
      <dgm:prSet/>
      <dgm:spPr/>
      <dgm:t>
        <a:bodyPr/>
        <a:lstStyle/>
        <a:p>
          <a:endParaRPr lang="en-US"/>
        </a:p>
      </dgm:t>
    </dgm:pt>
    <dgm:pt modelId="{0372BE27-5B56-4FFA-A393-D4BE06B7E3DA}" type="sibTrans" cxnId="{209D6CBB-9DA3-4908-9EE7-791C3ACA24AC}">
      <dgm:prSet/>
      <dgm:spPr/>
      <dgm:t>
        <a:bodyPr/>
        <a:lstStyle/>
        <a:p>
          <a:endParaRPr lang="en-US"/>
        </a:p>
      </dgm:t>
    </dgm:pt>
    <dgm:pt modelId="{7413C54A-60C7-4507-8803-3B8D033E89FD}">
      <dgm:prSet/>
      <dgm:spPr/>
      <dgm:t>
        <a:bodyPr/>
        <a:lstStyle/>
        <a:p>
          <a:r>
            <a:rPr lang="en-US" b="0" i="0" dirty="0"/>
            <a:t>VMware </a:t>
          </a:r>
          <a:r>
            <a:rPr lang="en-US" b="0" i="0" dirty="0" err="1"/>
            <a:t>vCenter</a:t>
          </a:r>
          <a:r>
            <a:rPr lang="en-US" b="0" i="0" dirty="0"/>
            <a:t>, OS and Microcode patch required</a:t>
          </a:r>
          <a:endParaRPr lang="en-US" dirty="0"/>
        </a:p>
      </dgm:t>
    </dgm:pt>
    <dgm:pt modelId="{BC19C890-379D-41A2-AFBD-D36A07AC1ADB}" type="parTrans" cxnId="{EE9711C5-10CA-4550-9298-FFE8A0EB03E8}">
      <dgm:prSet/>
      <dgm:spPr/>
      <dgm:t>
        <a:bodyPr/>
        <a:lstStyle/>
        <a:p>
          <a:endParaRPr lang="en-US"/>
        </a:p>
      </dgm:t>
    </dgm:pt>
    <dgm:pt modelId="{B0492C76-8ED9-487E-B92F-7A9400B1936E}" type="sibTrans" cxnId="{EE9711C5-10CA-4550-9298-FFE8A0EB03E8}">
      <dgm:prSet/>
      <dgm:spPr/>
      <dgm:t>
        <a:bodyPr/>
        <a:lstStyle/>
        <a:p>
          <a:endParaRPr lang="en-US"/>
        </a:p>
      </dgm:t>
    </dgm:pt>
    <dgm:pt modelId="{721D21C8-F985-46FF-9C70-96000DDE0141}">
      <dgm:prSet/>
      <dgm:spPr/>
      <dgm:t>
        <a:bodyPr/>
        <a:lstStyle/>
        <a:p>
          <a:r>
            <a:rPr lang="en-US" b="0" i="0" dirty="0"/>
            <a:t>Serious Performance Considerations</a:t>
          </a:r>
          <a:endParaRPr lang="en-US" dirty="0"/>
        </a:p>
      </dgm:t>
    </dgm:pt>
    <dgm:pt modelId="{70F971C9-C42F-4A42-AB31-EEABE9F0E334}" type="parTrans" cxnId="{061B953C-04AB-45E9-9276-996DA3A0937C}">
      <dgm:prSet/>
      <dgm:spPr/>
      <dgm:t>
        <a:bodyPr/>
        <a:lstStyle/>
        <a:p>
          <a:endParaRPr lang="en-US"/>
        </a:p>
      </dgm:t>
    </dgm:pt>
    <dgm:pt modelId="{89273E44-3277-4B96-9A8D-D1B9AF076BE1}" type="sibTrans" cxnId="{061B953C-04AB-45E9-9276-996DA3A0937C}">
      <dgm:prSet/>
      <dgm:spPr/>
      <dgm:t>
        <a:bodyPr/>
        <a:lstStyle/>
        <a:p>
          <a:endParaRPr lang="en-US"/>
        </a:p>
      </dgm:t>
    </dgm:pt>
    <dgm:pt modelId="{C1C05316-E345-4301-B37B-971434E9863D}">
      <dgm:prSet/>
      <dgm:spPr/>
      <dgm:t>
        <a:bodyPr/>
        <a:lstStyle/>
        <a:p>
          <a:r>
            <a:rPr lang="en-US" b="0" i="0"/>
            <a:t>Enables ESXi Side-channel Aware Scheduler</a:t>
          </a:r>
          <a:endParaRPr lang="en-US"/>
        </a:p>
      </dgm:t>
    </dgm:pt>
    <dgm:pt modelId="{1F65156D-873E-4265-A49C-3B3759151423}" type="parTrans" cxnId="{B44024C9-1B5D-440F-8A0B-C1EBFDA88700}">
      <dgm:prSet/>
      <dgm:spPr/>
      <dgm:t>
        <a:bodyPr/>
        <a:lstStyle/>
        <a:p>
          <a:endParaRPr lang="en-US"/>
        </a:p>
      </dgm:t>
    </dgm:pt>
    <dgm:pt modelId="{25622276-FF9B-4885-BD5D-BE727BBCA727}" type="sibTrans" cxnId="{B44024C9-1B5D-440F-8A0B-C1EBFDA88700}">
      <dgm:prSet/>
      <dgm:spPr/>
      <dgm:t>
        <a:bodyPr/>
        <a:lstStyle/>
        <a:p>
          <a:endParaRPr lang="en-US"/>
        </a:p>
      </dgm:t>
    </dgm:pt>
    <dgm:pt modelId="{458CC4B7-E22E-49F1-B0BB-A8268A1D862F}">
      <dgm:prSet/>
      <dgm:spPr/>
      <dgm:t>
        <a:bodyPr/>
        <a:lstStyle/>
        <a:p>
          <a:r>
            <a:rPr lang="en-US" b="0" i="0"/>
            <a:t>(Disables HyperThreading)</a:t>
          </a:r>
          <a:endParaRPr lang="en-US" dirty="0"/>
        </a:p>
      </dgm:t>
    </dgm:pt>
    <dgm:pt modelId="{81976215-0AF7-45AB-85BD-7AF3802E43E2}" type="parTrans" cxnId="{432D2D8B-A82B-475A-BD97-BA06A77DAD90}">
      <dgm:prSet/>
      <dgm:spPr/>
      <dgm:t>
        <a:bodyPr/>
        <a:lstStyle/>
        <a:p>
          <a:endParaRPr lang="en-US"/>
        </a:p>
      </dgm:t>
    </dgm:pt>
    <dgm:pt modelId="{134B7DB0-CA59-48FD-9DA6-BD2383D59186}" type="sibTrans" cxnId="{432D2D8B-A82B-475A-BD97-BA06A77DAD90}">
      <dgm:prSet/>
      <dgm:spPr/>
      <dgm:t>
        <a:bodyPr/>
        <a:lstStyle/>
        <a:p>
          <a:endParaRPr lang="en-US"/>
        </a:p>
      </dgm:t>
    </dgm:pt>
    <dgm:pt modelId="{98759054-7A90-42BD-A215-1644064333C2}">
      <dgm:prSet/>
      <dgm:spPr/>
      <dgm:t>
        <a:bodyPr/>
        <a:lstStyle/>
        <a:p>
          <a:r>
            <a:rPr lang="en-US" b="0" i="0" dirty="0">
              <a:hlinkClick xmlns:r="http://schemas.openxmlformats.org/officeDocument/2006/relationships" r:id="rId1"/>
            </a:rPr>
            <a:t>VMware KB 56931</a:t>
          </a:r>
          <a:endParaRPr lang="en-US" dirty="0"/>
        </a:p>
      </dgm:t>
    </dgm:pt>
    <dgm:pt modelId="{9838B09F-5F79-4564-A1D3-294186760903}" type="sibTrans" cxnId="{3B2A4224-5A19-4D82-9B32-97D1EF89EBF2}">
      <dgm:prSet/>
      <dgm:spPr/>
      <dgm:t>
        <a:bodyPr/>
        <a:lstStyle/>
        <a:p>
          <a:endParaRPr lang="en-US"/>
        </a:p>
      </dgm:t>
    </dgm:pt>
    <dgm:pt modelId="{9F4466C5-CE32-496C-961A-145895174A5D}" type="parTrans" cxnId="{3B2A4224-5A19-4D82-9B32-97D1EF89EBF2}">
      <dgm:prSet/>
      <dgm:spPr/>
      <dgm:t>
        <a:bodyPr/>
        <a:lstStyle/>
        <a:p>
          <a:endParaRPr lang="en-US"/>
        </a:p>
      </dgm:t>
    </dgm:pt>
    <dgm:pt modelId="{AD05718E-DEA9-4808-B61D-EA0484B62690}">
      <dgm:prSet/>
      <dgm:spPr/>
      <dgm:t>
        <a:bodyPr/>
        <a:lstStyle/>
        <a:p>
          <a:r>
            <a:rPr lang="en-US" b="0" i="0"/>
            <a:t>Run HTAware Mitigation Tool</a:t>
          </a:r>
          <a:endParaRPr lang="en-US" dirty="0"/>
        </a:p>
      </dgm:t>
    </dgm:pt>
    <dgm:pt modelId="{7D3B3247-DB36-447C-8853-7F9E8C87C61D}" type="parTrans" cxnId="{20B031B9-1F36-4F91-8475-6E71FACA101B}">
      <dgm:prSet/>
      <dgm:spPr/>
    </dgm:pt>
    <dgm:pt modelId="{67FDA120-BEA1-473B-A8F3-490D02D427E1}" type="sibTrans" cxnId="{20B031B9-1F36-4F91-8475-6E71FACA101B}">
      <dgm:prSet/>
      <dgm:spPr/>
    </dgm:pt>
    <dgm:pt modelId="{C63278B2-F691-47BF-8150-FDF85252DB4F}" type="pres">
      <dgm:prSet presAssocID="{40D71853-9C76-48A2-A1E2-5AE30F0A4FC5}" presName="linear" presStyleCnt="0">
        <dgm:presLayoutVars>
          <dgm:animLvl val="lvl"/>
          <dgm:resizeHandles val="exact"/>
        </dgm:presLayoutVars>
      </dgm:prSet>
      <dgm:spPr/>
    </dgm:pt>
    <dgm:pt modelId="{F14F5DCE-6FD7-4664-8F61-63067ACC8CF6}" type="pres">
      <dgm:prSet presAssocID="{1ACC7978-80E1-42A9-919E-012B1D86057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2508162-3043-4F7F-AFB5-3F8363EC936E}" type="pres">
      <dgm:prSet presAssocID="{0372BE27-5B56-4FFA-A393-D4BE06B7E3DA}" presName="spacer" presStyleCnt="0"/>
      <dgm:spPr/>
    </dgm:pt>
    <dgm:pt modelId="{E665A6D7-74F1-4E3D-B88F-F5DCD2C84017}" type="pres">
      <dgm:prSet presAssocID="{7413C54A-60C7-4507-8803-3B8D033E89F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494E8DA-D016-47DF-840E-D166F195C426}" type="pres">
      <dgm:prSet presAssocID="{B0492C76-8ED9-487E-B92F-7A9400B1936E}" presName="spacer" presStyleCnt="0"/>
      <dgm:spPr/>
    </dgm:pt>
    <dgm:pt modelId="{22D23DBE-1BEC-4B65-87CD-48D1C221528D}" type="pres">
      <dgm:prSet presAssocID="{721D21C8-F985-46FF-9C70-96000DDE014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5526DB6-F788-415C-960B-542BF85CA2C8}" type="pres">
      <dgm:prSet presAssocID="{89273E44-3277-4B96-9A8D-D1B9AF076BE1}" presName="spacer" presStyleCnt="0"/>
      <dgm:spPr/>
    </dgm:pt>
    <dgm:pt modelId="{F8421D2D-70A8-4C6E-8A56-3426E9EAD8F3}" type="pres">
      <dgm:prSet presAssocID="{98759054-7A90-42BD-A215-1644064333C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3AA8163-0922-4F7C-950E-F5A54086B095}" type="pres">
      <dgm:prSet presAssocID="{9838B09F-5F79-4564-A1D3-294186760903}" presName="spacer" presStyleCnt="0"/>
      <dgm:spPr/>
    </dgm:pt>
    <dgm:pt modelId="{7204E588-0BA5-465A-9CD4-CA905AB1FB37}" type="pres">
      <dgm:prSet presAssocID="{AD05718E-DEA9-4808-B61D-EA0484B6269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ADF9811-FEBD-417F-AC19-A1C3DE91FC5B}" type="pres">
      <dgm:prSet presAssocID="{67FDA120-BEA1-473B-A8F3-490D02D427E1}" presName="spacer" presStyleCnt="0"/>
      <dgm:spPr/>
    </dgm:pt>
    <dgm:pt modelId="{CEF85502-3387-4B15-8A89-C7A15C7DBD05}" type="pres">
      <dgm:prSet presAssocID="{C1C05316-E345-4301-B37B-971434E9863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8BFB2BA-BB88-4A19-ACDD-DC39D02C9FE0}" type="pres">
      <dgm:prSet presAssocID="{25622276-FF9B-4885-BD5D-BE727BBCA727}" presName="spacer" presStyleCnt="0"/>
      <dgm:spPr/>
    </dgm:pt>
    <dgm:pt modelId="{E9BEC606-7C1A-48AF-91AF-FA889264B924}" type="pres">
      <dgm:prSet presAssocID="{458CC4B7-E22E-49F1-B0BB-A8268A1D862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B2A4224-5A19-4D82-9B32-97D1EF89EBF2}" srcId="{40D71853-9C76-48A2-A1E2-5AE30F0A4FC5}" destId="{98759054-7A90-42BD-A215-1644064333C2}" srcOrd="3" destOrd="0" parTransId="{9F4466C5-CE32-496C-961A-145895174A5D}" sibTransId="{9838B09F-5F79-4564-A1D3-294186760903}"/>
    <dgm:cxn modelId="{FF18862B-1A9B-48D8-B35A-A3751E8927FB}" type="presOf" srcId="{721D21C8-F985-46FF-9C70-96000DDE0141}" destId="{22D23DBE-1BEC-4B65-87CD-48D1C221528D}" srcOrd="0" destOrd="0" presId="urn:microsoft.com/office/officeart/2005/8/layout/vList2"/>
    <dgm:cxn modelId="{061B953C-04AB-45E9-9276-996DA3A0937C}" srcId="{40D71853-9C76-48A2-A1E2-5AE30F0A4FC5}" destId="{721D21C8-F985-46FF-9C70-96000DDE0141}" srcOrd="2" destOrd="0" parTransId="{70F971C9-C42F-4A42-AB31-EEABE9F0E334}" sibTransId="{89273E44-3277-4B96-9A8D-D1B9AF076BE1}"/>
    <dgm:cxn modelId="{C1D31367-5FA9-4455-8789-2F48688513E4}" type="presOf" srcId="{7413C54A-60C7-4507-8803-3B8D033E89FD}" destId="{E665A6D7-74F1-4E3D-B88F-F5DCD2C84017}" srcOrd="0" destOrd="0" presId="urn:microsoft.com/office/officeart/2005/8/layout/vList2"/>
    <dgm:cxn modelId="{B3864071-E035-411E-880C-970462FFD551}" type="presOf" srcId="{1ACC7978-80E1-42A9-919E-012B1D86057F}" destId="{F14F5DCE-6FD7-4664-8F61-63067ACC8CF6}" srcOrd="0" destOrd="0" presId="urn:microsoft.com/office/officeart/2005/8/layout/vList2"/>
    <dgm:cxn modelId="{53673077-BD18-41E6-84BD-9F4DACEA9B6A}" type="presOf" srcId="{458CC4B7-E22E-49F1-B0BB-A8268A1D862F}" destId="{E9BEC606-7C1A-48AF-91AF-FA889264B924}" srcOrd="0" destOrd="0" presId="urn:microsoft.com/office/officeart/2005/8/layout/vList2"/>
    <dgm:cxn modelId="{AFBC6F59-7432-4439-9579-E8394E6B5599}" type="presOf" srcId="{98759054-7A90-42BD-A215-1644064333C2}" destId="{F8421D2D-70A8-4C6E-8A56-3426E9EAD8F3}" srcOrd="0" destOrd="0" presId="urn:microsoft.com/office/officeart/2005/8/layout/vList2"/>
    <dgm:cxn modelId="{432D2D8B-A82B-475A-BD97-BA06A77DAD90}" srcId="{40D71853-9C76-48A2-A1E2-5AE30F0A4FC5}" destId="{458CC4B7-E22E-49F1-B0BB-A8268A1D862F}" srcOrd="6" destOrd="0" parTransId="{81976215-0AF7-45AB-85BD-7AF3802E43E2}" sibTransId="{134B7DB0-CA59-48FD-9DA6-BD2383D59186}"/>
    <dgm:cxn modelId="{0A4A378D-49E4-43FE-A632-2483EAB17EEF}" type="presOf" srcId="{C1C05316-E345-4301-B37B-971434E9863D}" destId="{CEF85502-3387-4B15-8A89-C7A15C7DBD05}" srcOrd="0" destOrd="0" presId="urn:microsoft.com/office/officeart/2005/8/layout/vList2"/>
    <dgm:cxn modelId="{261D37A1-FFBA-4AB6-BAA4-AB46A1DE63D5}" type="presOf" srcId="{40D71853-9C76-48A2-A1E2-5AE30F0A4FC5}" destId="{C63278B2-F691-47BF-8150-FDF85252DB4F}" srcOrd="0" destOrd="0" presId="urn:microsoft.com/office/officeart/2005/8/layout/vList2"/>
    <dgm:cxn modelId="{20B031B9-1F36-4F91-8475-6E71FACA101B}" srcId="{40D71853-9C76-48A2-A1E2-5AE30F0A4FC5}" destId="{AD05718E-DEA9-4808-B61D-EA0484B62690}" srcOrd="4" destOrd="0" parTransId="{7D3B3247-DB36-447C-8853-7F9E8C87C61D}" sibTransId="{67FDA120-BEA1-473B-A8F3-490D02D427E1}"/>
    <dgm:cxn modelId="{209D6CBB-9DA3-4908-9EE7-791C3ACA24AC}" srcId="{40D71853-9C76-48A2-A1E2-5AE30F0A4FC5}" destId="{1ACC7978-80E1-42A9-919E-012B1D86057F}" srcOrd="0" destOrd="0" parTransId="{6E9F2E77-638A-47C0-9396-40297CAD9EF0}" sibTransId="{0372BE27-5B56-4FFA-A393-D4BE06B7E3DA}"/>
    <dgm:cxn modelId="{EE9711C5-10CA-4550-9298-FFE8A0EB03E8}" srcId="{40D71853-9C76-48A2-A1E2-5AE30F0A4FC5}" destId="{7413C54A-60C7-4507-8803-3B8D033E89FD}" srcOrd="1" destOrd="0" parTransId="{BC19C890-379D-41A2-AFBD-D36A07AC1ADB}" sibTransId="{B0492C76-8ED9-487E-B92F-7A9400B1936E}"/>
    <dgm:cxn modelId="{B44024C9-1B5D-440F-8A0B-C1EBFDA88700}" srcId="{40D71853-9C76-48A2-A1E2-5AE30F0A4FC5}" destId="{C1C05316-E345-4301-B37B-971434E9863D}" srcOrd="5" destOrd="0" parTransId="{1F65156D-873E-4265-A49C-3B3759151423}" sibTransId="{25622276-FF9B-4885-BD5D-BE727BBCA727}"/>
    <dgm:cxn modelId="{408F09D8-18BD-4D58-B624-A2AC7330B905}" type="presOf" srcId="{AD05718E-DEA9-4808-B61D-EA0484B62690}" destId="{7204E588-0BA5-465A-9CD4-CA905AB1FB37}" srcOrd="0" destOrd="0" presId="urn:microsoft.com/office/officeart/2005/8/layout/vList2"/>
    <dgm:cxn modelId="{66C33E49-9F5C-4EAB-9CB3-47E1B0BC9BC3}" type="presParOf" srcId="{C63278B2-F691-47BF-8150-FDF85252DB4F}" destId="{F14F5DCE-6FD7-4664-8F61-63067ACC8CF6}" srcOrd="0" destOrd="0" presId="urn:microsoft.com/office/officeart/2005/8/layout/vList2"/>
    <dgm:cxn modelId="{036C4BB5-7E5C-44EB-85E9-123F1515480E}" type="presParOf" srcId="{C63278B2-F691-47BF-8150-FDF85252DB4F}" destId="{22508162-3043-4F7F-AFB5-3F8363EC936E}" srcOrd="1" destOrd="0" presId="urn:microsoft.com/office/officeart/2005/8/layout/vList2"/>
    <dgm:cxn modelId="{A8F2D024-B933-44D5-A7C6-7DDDF9F9EF85}" type="presParOf" srcId="{C63278B2-F691-47BF-8150-FDF85252DB4F}" destId="{E665A6D7-74F1-4E3D-B88F-F5DCD2C84017}" srcOrd="2" destOrd="0" presId="urn:microsoft.com/office/officeart/2005/8/layout/vList2"/>
    <dgm:cxn modelId="{8CD9E03B-D3FA-40EE-9BEC-2F7DB35B4F3B}" type="presParOf" srcId="{C63278B2-F691-47BF-8150-FDF85252DB4F}" destId="{1494E8DA-D016-47DF-840E-D166F195C426}" srcOrd="3" destOrd="0" presId="urn:microsoft.com/office/officeart/2005/8/layout/vList2"/>
    <dgm:cxn modelId="{07F71720-C2B4-4065-BB85-5844E03EC1CD}" type="presParOf" srcId="{C63278B2-F691-47BF-8150-FDF85252DB4F}" destId="{22D23DBE-1BEC-4B65-87CD-48D1C221528D}" srcOrd="4" destOrd="0" presId="urn:microsoft.com/office/officeart/2005/8/layout/vList2"/>
    <dgm:cxn modelId="{629843C9-6CEF-424A-BB68-F0A2EB169D6A}" type="presParOf" srcId="{C63278B2-F691-47BF-8150-FDF85252DB4F}" destId="{E5526DB6-F788-415C-960B-542BF85CA2C8}" srcOrd="5" destOrd="0" presId="urn:microsoft.com/office/officeart/2005/8/layout/vList2"/>
    <dgm:cxn modelId="{F680A913-E367-4EE8-9754-3A5CE336A278}" type="presParOf" srcId="{C63278B2-F691-47BF-8150-FDF85252DB4F}" destId="{F8421D2D-70A8-4C6E-8A56-3426E9EAD8F3}" srcOrd="6" destOrd="0" presId="urn:microsoft.com/office/officeart/2005/8/layout/vList2"/>
    <dgm:cxn modelId="{592EB59D-2352-4C5C-828E-333E58279AD1}" type="presParOf" srcId="{C63278B2-F691-47BF-8150-FDF85252DB4F}" destId="{13AA8163-0922-4F7C-950E-F5A54086B095}" srcOrd="7" destOrd="0" presId="urn:microsoft.com/office/officeart/2005/8/layout/vList2"/>
    <dgm:cxn modelId="{B5BD2611-050A-45AA-A6B7-329F2A8CDF82}" type="presParOf" srcId="{C63278B2-F691-47BF-8150-FDF85252DB4F}" destId="{7204E588-0BA5-465A-9CD4-CA905AB1FB37}" srcOrd="8" destOrd="0" presId="urn:microsoft.com/office/officeart/2005/8/layout/vList2"/>
    <dgm:cxn modelId="{618A5E79-5F42-4501-AE5C-716B67384589}" type="presParOf" srcId="{C63278B2-F691-47BF-8150-FDF85252DB4F}" destId="{AADF9811-FEBD-417F-AC19-A1C3DE91FC5B}" srcOrd="9" destOrd="0" presId="urn:microsoft.com/office/officeart/2005/8/layout/vList2"/>
    <dgm:cxn modelId="{703E450F-B490-4482-8C95-167D50F732DB}" type="presParOf" srcId="{C63278B2-F691-47BF-8150-FDF85252DB4F}" destId="{CEF85502-3387-4B15-8A89-C7A15C7DBD05}" srcOrd="10" destOrd="0" presId="urn:microsoft.com/office/officeart/2005/8/layout/vList2"/>
    <dgm:cxn modelId="{0224E370-13A4-4973-9A8D-4D37ED38EAB0}" type="presParOf" srcId="{C63278B2-F691-47BF-8150-FDF85252DB4F}" destId="{38BFB2BA-BB88-4A19-ACDD-DC39D02C9FE0}" srcOrd="11" destOrd="0" presId="urn:microsoft.com/office/officeart/2005/8/layout/vList2"/>
    <dgm:cxn modelId="{D9FD585C-376D-4EE8-9768-B8E6C8F50B69}" type="presParOf" srcId="{C63278B2-F691-47BF-8150-FDF85252DB4F}" destId="{E9BEC606-7C1A-48AF-91AF-FA889264B92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5AE512-3484-407A-B917-10AFB6AC4FF4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3D7483-3EEF-4B56-BB44-D955C9C3D5B6}">
      <dgm:prSet/>
      <dgm:spPr/>
      <dgm:t>
        <a:bodyPr/>
        <a:lstStyle/>
        <a:p>
          <a:r>
            <a:rPr lang="en-US"/>
            <a:t>Keep your equipment up to date</a:t>
          </a:r>
        </a:p>
      </dgm:t>
    </dgm:pt>
    <dgm:pt modelId="{C83F8F24-C0EE-4C91-8F59-289727431061}" type="parTrans" cxnId="{013D5F2B-1596-4D52-B821-481B7D773B3D}">
      <dgm:prSet/>
      <dgm:spPr/>
      <dgm:t>
        <a:bodyPr/>
        <a:lstStyle/>
        <a:p>
          <a:endParaRPr lang="en-US"/>
        </a:p>
      </dgm:t>
    </dgm:pt>
    <dgm:pt modelId="{6325CD64-331E-4EE5-B068-B1F6FAC8F4CB}" type="sibTrans" cxnId="{013D5F2B-1596-4D52-B821-481B7D773B3D}">
      <dgm:prSet/>
      <dgm:spPr/>
      <dgm:t>
        <a:bodyPr/>
        <a:lstStyle/>
        <a:p>
          <a:endParaRPr lang="en-US"/>
        </a:p>
      </dgm:t>
    </dgm:pt>
    <dgm:pt modelId="{C3871417-8518-4E47-919F-AF6A66DE2289}">
      <dgm:prSet/>
      <dgm:spPr/>
      <dgm:t>
        <a:bodyPr/>
        <a:lstStyle/>
        <a:p>
          <a:r>
            <a:rPr lang="en-US"/>
            <a:t>Not bleeding edge, but relatively up to date</a:t>
          </a:r>
        </a:p>
      </dgm:t>
    </dgm:pt>
    <dgm:pt modelId="{472CDB74-5860-4750-97B9-43D2530279EC}" type="parTrans" cxnId="{DA032DAC-B298-46E1-9692-03B786F989E6}">
      <dgm:prSet/>
      <dgm:spPr/>
      <dgm:t>
        <a:bodyPr/>
        <a:lstStyle/>
        <a:p>
          <a:endParaRPr lang="en-US"/>
        </a:p>
      </dgm:t>
    </dgm:pt>
    <dgm:pt modelId="{9AD25E2C-29FB-4A8C-8568-4859C647D65A}" type="sibTrans" cxnId="{DA032DAC-B298-46E1-9692-03B786F989E6}">
      <dgm:prSet/>
      <dgm:spPr/>
      <dgm:t>
        <a:bodyPr/>
        <a:lstStyle/>
        <a:p>
          <a:endParaRPr lang="en-US"/>
        </a:p>
      </dgm:t>
    </dgm:pt>
    <dgm:pt modelId="{B2EA1FAC-DFBB-41EA-B443-B2C95A914EE9}">
      <dgm:prSet/>
      <dgm:spPr/>
      <dgm:t>
        <a:bodyPr/>
        <a:lstStyle/>
        <a:p>
          <a:r>
            <a:rPr lang="en-US"/>
            <a:t>Emergency patch = Less dependencies = Less pressure.</a:t>
          </a:r>
        </a:p>
      </dgm:t>
    </dgm:pt>
    <dgm:pt modelId="{A98786E8-1ED9-45E4-AB6B-68DA94CAD193}" type="parTrans" cxnId="{E35703EB-04BC-4437-A4D8-1CCA2CB256AE}">
      <dgm:prSet/>
      <dgm:spPr/>
      <dgm:t>
        <a:bodyPr/>
        <a:lstStyle/>
        <a:p>
          <a:endParaRPr lang="en-US"/>
        </a:p>
      </dgm:t>
    </dgm:pt>
    <dgm:pt modelId="{D3728867-06C7-463A-98C0-6D35C4BCC1D2}" type="sibTrans" cxnId="{E35703EB-04BC-4437-A4D8-1CCA2CB256AE}">
      <dgm:prSet/>
      <dgm:spPr/>
      <dgm:t>
        <a:bodyPr/>
        <a:lstStyle/>
        <a:p>
          <a:endParaRPr lang="en-US"/>
        </a:p>
      </dgm:t>
    </dgm:pt>
    <dgm:pt modelId="{2363C1F7-9ECD-44EF-8DD6-8CCD5172490B}">
      <dgm:prSet/>
      <dgm:spPr/>
      <dgm:t>
        <a:bodyPr/>
        <a:lstStyle/>
        <a:p>
          <a:r>
            <a:rPr lang="en-US" dirty="0"/>
            <a:t>Don’t put it off because it is complicated.</a:t>
          </a:r>
        </a:p>
      </dgm:t>
    </dgm:pt>
    <dgm:pt modelId="{A8256EBC-A320-407C-8645-DDE803B7A8FE}" type="parTrans" cxnId="{B66733A8-A1AE-43F4-9C7A-6059F006AAE3}">
      <dgm:prSet/>
      <dgm:spPr/>
      <dgm:t>
        <a:bodyPr/>
        <a:lstStyle/>
        <a:p>
          <a:endParaRPr lang="en-US"/>
        </a:p>
      </dgm:t>
    </dgm:pt>
    <dgm:pt modelId="{045FE6CD-EC8F-4AF5-8D93-514C97D951F7}" type="sibTrans" cxnId="{B66733A8-A1AE-43F4-9C7A-6059F006AAE3}">
      <dgm:prSet/>
      <dgm:spPr/>
      <dgm:t>
        <a:bodyPr/>
        <a:lstStyle/>
        <a:p>
          <a:endParaRPr lang="en-US"/>
        </a:p>
      </dgm:t>
    </dgm:pt>
    <dgm:pt modelId="{302C03D3-92A7-4E98-9E39-09F640666144}">
      <dgm:prSet/>
      <dgm:spPr/>
      <dgm:t>
        <a:bodyPr/>
        <a:lstStyle/>
        <a:p>
          <a:r>
            <a:rPr lang="en-US"/>
            <a:t>Security maybe the most important part of IT.</a:t>
          </a:r>
        </a:p>
      </dgm:t>
    </dgm:pt>
    <dgm:pt modelId="{6D4CE228-CC02-4BA5-B5B2-C34E8E9701E2}" type="parTrans" cxnId="{77E45D87-17A7-47B4-94F4-1DB34444DE47}">
      <dgm:prSet/>
      <dgm:spPr/>
      <dgm:t>
        <a:bodyPr/>
        <a:lstStyle/>
        <a:p>
          <a:endParaRPr lang="en-US"/>
        </a:p>
      </dgm:t>
    </dgm:pt>
    <dgm:pt modelId="{5D99CC15-12B1-44B9-965E-BEEBC1B07997}" type="sibTrans" cxnId="{77E45D87-17A7-47B4-94F4-1DB34444DE47}">
      <dgm:prSet/>
      <dgm:spPr/>
      <dgm:t>
        <a:bodyPr/>
        <a:lstStyle/>
        <a:p>
          <a:endParaRPr lang="en-US"/>
        </a:p>
      </dgm:t>
    </dgm:pt>
    <dgm:pt modelId="{114B0268-30B9-4E67-A115-731965D146E5}">
      <dgm:prSet/>
      <dgm:spPr/>
      <dgm:t>
        <a:bodyPr/>
        <a:lstStyle/>
        <a:p>
          <a:r>
            <a:rPr lang="en-US"/>
            <a:t>Get it out of the way, learn in the process.</a:t>
          </a:r>
        </a:p>
      </dgm:t>
    </dgm:pt>
    <dgm:pt modelId="{C64514A2-0DCB-4E92-9FBC-FCDD1E571227}" type="parTrans" cxnId="{986BB9AD-3830-400E-9FFC-3253FC68E9CD}">
      <dgm:prSet/>
      <dgm:spPr/>
      <dgm:t>
        <a:bodyPr/>
        <a:lstStyle/>
        <a:p>
          <a:endParaRPr lang="en-US"/>
        </a:p>
      </dgm:t>
    </dgm:pt>
    <dgm:pt modelId="{B889D89B-3136-4DDE-9A4A-C49972154B50}" type="sibTrans" cxnId="{986BB9AD-3830-400E-9FFC-3253FC68E9CD}">
      <dgm:prSet/>
      <dgm:spPr/>
      <dgm:t>
        <a:bodyPr/>
        <a:lstStyle/>
        <a:p>
          <a:endParaRPr lang="en-US"/>
        </a:p>
      </dgm:t>
    </dgm:pt>
    <dgm:pt modelId="{77205A74-97BA-42AD-8A38-E5A4716B9ED2}" type="pres">
      <dgm:prSet presAssocID="{945AE512-3484-407A-B917-10AFB6AC4FF4}" presName="Name0" presStyleCnt="0">
        <dgm:presLayoutVars>
          <dgm:dir/>
          <dgm:animLvl val="lvl"/>
          <dgm:resizeHandles val="exact"/>
        </dgm:presLayoutVars>
      </dgm:prSet>
      <dgm:spPr/>
    </dgm:pt>
    <dgm:pt modelId="{DB71BFAA-D6E8-441F-8476-EE3D3CD31035}" type="pres">
      <dgm:prSet presAssocID="{C93D7483-3EEF-4B56-BB44-D955C9C3D5B6}" presName="linNode" presStyleCnt="0"/>
      <dgm:spPr/>
    </dgm:pt>
    <dgm:pt modelId="{1BC283E8-D108-42A9-BB81-EE61406CA4B8}" type="pres">
      <dgm:prSet presAssocID="{C93D7483-3EEF-4B56-BB44-D955C9C3D5B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81EC101-7BD2-4C28-98B8-6B20C568B11A}" type="pres">
      <dgm:prSet presAssocID="{C93D7483-3EEF-4B56-BB44-D955C9C3D5B6}" presName="descendantText" presStyleLbl="alignAccFollowNode1" presStyleIdx="0" presStyleCnt="2">
        <dgm:presLayoutVars>
          <dgm:bulletEnabled val="1"/>
        </dgm:presLayoutVars>
      </dgm:prSet>
      <dgm:spPr/>
    </dgm:pt>
    <dgm:pt modelId="{FE28C0F4-06E8-4553-BFC8-5392EDE9BB0E}" type="pres">
      <dgm:prSet presAssocID="{6325CD64-331E-4EE5-B068-B1F6FAC8F4CB}" presName="sp" presStyleCnt="0"/>
      <dgm:spPr/>
    </dgm:pt>
    <dgm:pt modelId="{3133C5FA-68D1-444F-986C-4D328E9D59A9}" type="pres">
      <dgm:prSet presAssocID="{2363C1F7-9ECD-44EF-8DD6-8CCD5172490B}" presName="linNode" presStyleCnt="0"/>
      <dgm:spPr/>
    </dgm:pt>
    <dgm:pt modelId="{09F16F92-584E-4438-94A6-2B3B990E1177}" type="pres">
      <dgm:prSet presAssocID="{2363C1F7-9ECD-44EF-8DD6-8CCD5172490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8871217-F1A2-41AC-88DE-1D6E401C43FF}" type="pres">
      <dgm:prSet presAssocID="{2363C1F7-9ECD-44EF-8DD6-8CCD5172490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749B011-16C3-4522-96E2-AC8199E633B9}" type="presOf" srcId="{C3871417-8518-4E47-919F-AF6A66DE2289}" destId="{581EC101-7BD2-4C28-98B8-6B20C568B11A}" srcOrd="0" destOrd="0" presId="urn:microsoft.com/office/officeart/2005/8/layout/vList5"/>
    <dgm:cxn modelId="{013D5F2B-1596-4D52-B821-481B7D773B3D}" srcId="{945AE512-3484-407A-B917-10AFB6AC4FF4}" destId="{C93D7483-3EEF-4B56-BB44-D955C9C3D5B6}" srcOrd="0" destOrd="0" parTransId="{C83F8F24-C0EE-4C91-8F59-289727431061}" sibTransId="{6325CD64-331E-4EE5-B068-B1F6FAC8F4CB}"/>
    <dgm:cxn modelId="{EBF6792E-B165-48F5-845B-F4CCF50B1151}" type="presOf" srcId="{B2EA1FAC-DFBB-41EA-B443-B2C95A914EE9}" destId="{581EC101-7BD2-4C28-98B8-6B20C568B11A}" srcOrd="0" destOrd="1" presId="urn:microsoft.com/office/officeart/2005/8/layout/vList5"/>
    <dgm:cxn modelId="{73279263-81DA-42BE-B7BF-567282B7DDBC}" type="presOf" srcId="{2363C1F7-9ECD-44EF-8DD6-8CCD5172490B}" destId="{09F16F92-584E-4438-94A6-2B3B990E1177}" srcOrd="0" destOrd="0" presId="urn:microsoft.com/office/officeart/2005/8/layout/vList5"/>
    <dgm:cxn modelId="{79329049-39B2-4F39-A9C4-D1C335C54984}" type="presOf" srcId="{302C03D3-92A7-4E98-9E39-09F640666144}" destId="{98871217-F1A2-41AC-88DE-1D6E401C43FF}" srcOrd="0" destOrd="0" presId="urn:microsoft.com/office/officeart/2005/8/layout/vList5"/>
    <dgm:cxn modelId="{28265554-5CC8-4DC3-B77B-6FCD3EDC9E9F}" type="presOf" srcId="{114B0268-30B9-4E67-A115-731965D146E5}" destId="{98871217-F1A2-41AC-88DE-1D6E401C43FF}" srcOrd="0" destOrd="1" presId="urn:microsoft.com/office/officeart/2005/8/layout/vList5"/>
    <dgm:cxn modelId="{06734456-C7E5-4C38-A82A-09A7B5068CAC}" type="presOf" srcId="{945AE512-3484-407A-B917-10AFB6AC4FF4}" destId="{77205A74-97BA-42AD-8A38-E5A4716B9ED2}" srcOrd="0" destOrd="0" presId="urn:microsoft.com/office/officeart/2005/8/layout/vList5"/>
    <dgm:cxn modelId="{77E45D87-17A7-47B4-94F4-1DB34444DE47}" srcId="{2363C1F7-9ECD-44EF-8DD6-8CCD5172490B}" destId="{302C03D3-92A7-4E98-9E39-09F640666144}" srcOrd="0" destOrd="0" parTransId="{6D4CE228-CC02-4BA5-B5B2-C34E8E9701E2}" sibTransId="{5D99CC15-12B1-44B9-965E-BEEBC1B07997}"/>
    <dgm:cxn modelId="{91290DA4-621A-45CD-9FCF-77B19FE55383}" type="presOf" srcId="{C93D7483-3EEF-4B56-BB44-D955C9C3D5B6}" destId="{1BC283E8-D108-42A9-BB81-EE61406CA4B8}" srcOrd="0" destOrd="0" presId="urn:microsoft.com/office/officeart/2005/8/layout/vList5"/>
    <dgm:cxn modelId="{B66733A8-A1AE-43F4-9C7A-6059F006AAE3}" srcId="{945AE512-3484-407A-B917-10AFB6AC4FF4}" destId="{2363C1F7-9ECD-44EF-8DD6-8CCD5172490B}" srcOrd="1" destOrd="0" parTransId="{A8256EBC-A320-407C-8645-DDE803B7A8FE}" sibTransId="{045FE6CD-EC8F-4AF5-8D93-514C97D951F7}"/>
    <dgm:cxn modelId="{DA032DAC-B298-46E1-9692-03B786F989E6}" srcId="{C93D7483-3EEF-4B56-BB44-D955C9C3D5B6}" destId="{C3871417-8518-4E47-919F-AF6A66DE2289}" srcOrd="0" destOrd="0" parTransId="{472CDB74-5860-4750-97B9-43D2530279EC}" sibTransId="{9AD25E2C-29FB-4A8C-8568-4859C647D65A}"/>
    <dgm:cxn modelId="{986BB9AD-3830-400E-9FFC-3253FC68E9CD}" srcId="{2363C1F7-9ECD-44EF-8DD6-8CCD5172490B}" destId="{114B0268-30B9-4E67-A115-731965D146E5}" srcOrd="1" destOrd="0" parTransId="{C64514A2-0DCB-4E92-9FBC-FCDD1E571227}" sibTransId="{B889D89B-3136-4DDE-9A4A-C49972154B50}"/>
    <dgm:cxn modelId="{E35703EB-04BC-4437-A4D8-1CCA2CB256AE}" srcId="{C93D7483-3EEF-4B56-BB44-D955C9C3D5B6}" destId="{B2EA1FAC-DFBB-41EA-B443-B2C95A914EE9}" srcOrd="1" destOrd="0" parTransId="{A98786E8-1ED9-45E4-AB6B-68DA94CAD193}" sibTransId="{D3728867-06C7-463A-98C0-6D35C4BCC1D2}"/>
    <dgm:cxn modelId="{4F1292ED-2779-405E-AF8D-71D28AAA2990}" type="presParOf" srcId="{77205A74-97BA-42AD-8A38-E5A4716B9ED2}" destId="{DB71BFAA-D6E8-441F-8476-EE3D3CD31035}" srcOrd="0" destOrd="0" presId="urn:microsoft.com/office/officeart/2005/8/layout/vList5"/>
    <dgm:cxn modelId="{C3C3E1ED-424A-4E55-ADDC-21451C20582F}" type="presParOf" srcId="{DB71BFAA-D6E8-441F-8476-EE3D3CD31035}" destId="{1BC283E8-D108-42A9-BB81-EE61406CA4B8}" srcOrd="0" destOrd="0" presId="urn:microsoft.com/office/officeart/2005/8/layout/vList5"/>
    <dgm:cxn modelId="{F178A793-DF94-45D6-AEA5-1F1165A556C9}" type="presParOf" srcId="{DB71BFAA-D6E8-441F-8476-EE3D3CD31035}" destId="{581EC101-7BD2-4C28-98B8-6B20C568B11A}" srcOrd="1" destOrd="0" presId="urn:microsoft.com/office/officeart/2005/8/layout/vList5"/>
    <dgm:cxn modelId="{99994017-77C1-42D9-999D-21E6079F9C1D}" type="presParOf" srcId="{77205A74-97BA-42AD-8A38-E5A4716B9ED2}" destId="{FE28C0F4-06E8-4553-BFC8-5392EDE9BB0E}" srcOrd="1" destOrd="0" presId="urn:microsoft.com/office/officeart/2005/8/layout/vList5"/>
    <dgm:cxn modelId="{D0F8DD7C-7F7B-487E-B50D-A4B0A81A84ED}" type="presParOf" srcId="{77205A74-97BA-42AD-8A38-E5A4716B9ED2}" destId="{3133C5FA-68D1-444F-986C-4D328E9D59A9}" srcOrd="2" destOrd="0" presId="urn:microsoft.com/office/officeart/2005/8/layout/vList5"/>
    <dgm:cxn modelId="{C6D90DA5-FADE-4AEF-8489-A72E614B30A7}" type="presParOf" srcId="{3133C5FA-68D1-444F-986C-4D328E9D59A9}" destId="{09F16F92-584E-4438-94A6-2B3B990E1177}" srcOrd="0" destOrd="0" presId="urn:microsoft.com/office/officeart/2005/8/layout/vList5"/>
    <dgm:cxn modelId="{371AE74A-9A8B-40D9-95A2-EF3339362099}" type="presParOf" srcId="{3133C5FA-68D1-444F-986C-4D328E9D59A9}" destId="{98871217-F1A2-41AC-88DE-1D6E401C43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5F7ED-E8B3-4357-9373-B61505A2714C}">
      <dsp:nvSpPr>
        <dsp:cNvPr id="0" name=""/>
        <dsp:cNvSpPr/>
      </dsp:nvSpPr>
      <dsp:spPr>
        <a:xfrm>
          <a:off x="817152" y="0"/>
          <a:ext cx="9261064" cy="4721928"/>
        </a:xfrm>
        <a:prstGeom prst="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730FD20-E02B-46B3-83A2-702BC4487132}">
      <dsp:nvSpPr>
        <dsp:cNvPr id="0" name=""/>
        <dsp:cNvSpPr/>
      </dsp:nvSpPr>
      <dsp:spPr>
        <a:xfrm>
          <a:off x="5453" y="1416578"/>
          <a:ext cx="2622762" cy="188877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Public Disclosure Jan 3, 2018</a:t>
          </a:r>
          <a:endParaRPr lang="en-US" sz="2600" kern="1200" dirty="0"/>
        </a:p>
      </dsp:txBody>
      <dsp:txXfrm>
        <a:off x="97655" y="1508780"/>
        <a:ext cx="2438358" cy="1704367"/>
      </dsp:txXfrm>
    </dsp:sp>
    <dsp:sp modelId="{92274CD3-0F2E-4980-9AEC-A928456B45EA}">
      <dsp:nvSpPr>
        <dsp:cNvPr id="0" name=""/>
        <dsp:cNvSpPr/>
      </dsp:nvSpPr>
      <dsp:spPr>
        <a:xfrm>
          <a:off x="2759353" y="1416578"/>
          <a:ext cx="2622762" cy="1888771"/>
        </a:xfrm>
        <a:prstGeom prst="roundRect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MS, RedHat and VMware release OS Patches </a:t>
          </a:r>
          <a:endParaRPr lang="en-US" sz="2600" kern="1200" dirty="0"/>
        </a:p>
      </dsp:txBody>
      <dsp:txXfrm>
        <a:off x="2851555" y="1508780"/>
        <a:ext cx="2438358" cy="1704367"/>
      </dsp:txXfrm>
    </dsp:sp>
    <dsp:sp modelId="{090CB9DC-896E-4CAA-9F6B-162B37BE3581}">
      <dsp:nvSpPr>
        <dsp:cNvPr id="0" name=""/>
        <dsp:cNvSpPr/>
      </dsp:nvSpPr>
      <dsp:spPr>
        <a:xfrm>
          <a:off x="5513254" y="1416578"/>
          <a:ext cx="2622762" cy="1888771"/>
        </a:xfrm>
        <a:prstGeom prst="roundRect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Intel Releases Microcode</a:t>
          </a:r>
          <a:endParaRPr lang="en-US" sz="2600" kern="1200" dirty="0"/>
        </a:p>
      </dsp:txBody>
      <dsp:txXfrm>
        <a:off x="5605456" y="1508780"/>
        <a:ext cx="2438358" cy="1704367"/>
      </dsp:txXfrm>
    </dsp:sp>
    <dsp:sp modelId="{7F0E1200-F3AC-4138-8B0D-0AA3C5058051}">
      <dsp:nvSpPr>
        <dsp:cNvPr id="0" name=""/>
        <dsp:cNvSpPr/>
      </dsp:nvSpPr>
      <dsp:spPr>
        <a:xfrm>
          <a:off x="8267154" y="1416578"/>
          <a:ext cx="2622762" cy="1888771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OEM’s release Firmware</a:t>
          </a:r>
          <a:endParaRPr lang="en-US" sz="2600" kern="1200" dirty="0"/>
        </a:p>
      </dsp:txBody>
      <dsp:txXfrm>
        <a:off x="8359356" y="1508780"/>
        <a:ext cx="2438358" cy="1704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5BDE-AB26-4D8E-B343-3550F47582F1}">
      <dsp:nvSpPr>
        <dsp:cNvPr id="0" name=""/>
        <dsp:cNvSpPr/>
      </dsp:nvSpPr>
      <dsp:spPr>
        <a:xfrm rot="5400000">
          <a:off x="-253355" y="420330"/>
          <a:ext cx="1689036" cy="11823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Microsoft</a:t>
          </a:r>
          <a:endParaRPr lang="en-US" sz="2000" b="1" kern="1200" dirty="0"/>
        </a:p>
      </dsp:txBody>
      <dsp:txXfrm rot="-5400000">
        <a:off x="1" y="758138"/>
        <a:ext cx="1182325" cy="506711"/>
      </dsp:txXfrm>
    </dsp:sp>
    <dsp:sp modelId="{947FA24F-E4C0-4D7B-BA02-0B0158BDF9BA}">
      <dsp:nvSpPr>
        <dsp:cNvPr id="0" name=""/>
        <dsp:cNvSpPr/>
      </dsp:nvSpPr>
      <dsp:spPr>
        <a:xfrm rot="5400000">
          <a:off x="3137048" y="-1940950"/>
          <a:ext cx="1404279" cy="53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Microsoft Patch is dependent on Antivirus Patch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Microsoft requires additional Registry config to enable</a:t>
          </a:r>
          <a:endParaRPr lang="en-US" sz="2000" b="1" kern="1200" dirty="0"/>
        </a:p>
      </dsp:txBody>
      <dsp:txXfrm rot="-5400000">
        <a:off x="1182326" y="82323"/>
        <a:ext cx="5245173" cy="1267177"/>
      </dsp:txXfrm>
    </dsp:sp>
    <dsp:sp modelId="{4512928C-0EBD-44CA-BAC3-4ACDA1F198B5}">
      <dsp:nvSpPr>
        <dsp:cNvPr id="0" name=""/>
        <dsp:cNvSpPr/>
      </dsp:nvSpPr>
      <dsp:spPr>
        <a:xfrm rot="5400000">
          <a:off x="-253355" y="1923838"/>
          <a:ext cx="1689036" cy="1182325"/>
        </a:xfrm>
        <a:prstGeom prst="chevron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VMware</a:t>
          </a:r>
          <a:endParaRPr lang="en-US" sz="2000" b="1" kern="1200" dirty="0"/>
        </a:p>
      </dsp:txBody>
      <dsp:txXfrm rot="-5400000">
        <a:off x="1" y="2261646"/>
        <a:ext cx="1182325" cy="506711"/>
      </dsp:txXfrm>
    </dsp:sp>
    <dsp:sp modelId="{D1E27316-8ECF-4562-A9F2-BD619D1DF46A}">
      <dsp:nvSpPr>
        <dsp:cNvPr id="0" name=""/>
        <dsp:cNvSpPr/>
      </dsp:nvSpPr>
      <dsp:spPr>
        <a:xfrm rot="5400000">
          <a:off x="3290250" y="-437442"/>
          <a:ext cx="1097873" cy="53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VMware requires </a:t>
          </a:r>
          <a:r>
            <a:rPr lang="en-US" sz="2000" b="1" i="0" kern="1200" dirty="0" err="1"/>
            <a:t>vCenter</a:t>
          </a:r>
          <a:r>
            <a:rPr lang="en-US" sz="2000" b="1" i="0" kern="1200" dirty="0"/>
            <a:t> patch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VMware VM’s need Multistep process to enable</a:t>
          </a:r>
          <a:endParaRPr lang="en-US" sz="2000" b="1" kern="1200" dirty="0"/>
        </a:p>
      </dsp:txBody>
      <dsp:txXfrm rot="-5400000">
        <a:off x="1182325" y="1724077"/>
        <a:ext cx="5260130" cy="990685"/>
      </dsp:txXfrm>
    </dsp:sp>
    <dsp:sp modelId="{93BC0EB9-789E-4137-AC95-53785C06FCF1}">
      <dsp:nvSpPr>
        <dsp:cNvPr id="0" name=""/>
        <dsp:cNvSpPr/>
      </dsp:nvSpPr>
      <dsp:spPr>
        <a:xfrm rot="5400000">
          <a:off x="-253355" y="3427347"/>
          <a:ext cx="1689036" cy="1182325"/>
        </a:xfrm>
        <a:prstGeom prst="chevron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Hardware</a:t>
          </a:r>
          <a:endParaRPr lang="en-US" sz="1800" b="1" kern="1200" dirty="0"/>
        </a:p>
      </dsp:txBody>
      <dsp:txXfrm rot="-5400000">
        <a:off x="1" y="3765155"/>
        <a:ext cx="1182325" cy="506711"/>
      </dsp:txXfrm>
    </dsp:sp>
    <dsp:sp modelId="{A5F27B0C-0DC3-477F-859E-E0C0638F0806}">
      <dsp:nvSpPr>
        <dsp:cNvPr id="0" name=""/>
        <dsp:cNvSpPr/>
      </dsp:nvSpPr>
      <dsp:spPr>
        <a:xfrm rot="5400000">
          <a:off x="3290250" y="1066066"/>
          <a:ext cx="1097873" cy="53137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OEM’s with their firmware bundles</a:t>
          </a:r>
          <a:endParaRPr lang="en-US" sz="2000" b="1" kern="1200" dirty="0"/>
        </a:p>
      </dsp:txBody>
      <dsp:txXfrm rot="-5400000">
        <a:off x="1182325" y="3227585"/>
        <a:ext cx="5260130" cy="990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BE47F-B471-4D73-9678-644563A754DA}">
      <dsp:nvSpPr>
        <dsp:cNvPr id="0" name=""/>
        <dsp:cNvSpPr/>
      </dsp:nvSpPr>
      <dsp:spPr>
        <a:xfrm>
          <a:off x="0" y="887130"/>
          <a:ext cx="6496050" cy="8634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Intel Microcode is Unstable</a:t>
          </a:r>
          <a:endParaRPr lang="en-US" sz="3600" kern="1200" dirty="0"/>
        </a:p>
      </dsp:txBody>
      <dsp:txXfrm>
        <a:off x="42151" y="929281"/>
        <a:ext cx="6411748" cy="779158"/>
      </dsp:txXfrm>
    </dsp:sp>
    <dsp:sp modelId="{3CB81CAE-5459-4AEB-AD96-7B59979F3724}">
      <dsp:nvSpPr>
        <dsp:cNvPr id="0" name=""/>
        <dsp:cNvSpPr/>
      </dsp:nvSpPr>
      <dsp:spPr>
        <a:xfrm>
          <a:off x="0" y="1854270"/>
          <a:ext cx="6496050" cy="863460"/>
        </a:xfrm>
        <a:prstGeom prst="roundRect">
          <a:avLst/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98000"/>
                <a:lumMod val="114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OEM’s Pull Firmware</a:t>
          </a:r>
          <a:endParaRPr lang="en-US" sz="3600" kern="1200"/>
        </a:p>
      </dsp:txBody>
      <dsp:txXfrm>
        <a:off x="42151" y="1896421"/>
        <a:ext cx="6411748" cy="779158"/>
      </dsp:txXfrm>
    </dsp:sp>
    <dsp:sp modelId="{0A2DF728-FE0B-4CBC-B76D-1F7B607FC56E}">
      <dsp:nvSpPr>
        <dsp:cNvPr id="0" name=""/>
        <dsp:cNvSpPr/>
      </dsp:nvSpPr>
      <dsp:spPr>
        <a:xfrm>
          <a:off x="0" y="2821410"/>
          <a:ext cx="6496050" cy="863460"/>
        </a:xfrm>
        <a:prstGeom prst="roundRect">
          <a:avLst/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98000"/>
                <a:lumMod val="114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Vendors pull patches</a:t>
          </a:r>
          <a:endParaRPr lang="en-US" sz="3600" kern="1200" dirty="0"/>
        </a:p>
      </dsp:txBody>
      <dsp:txXfrm>
        <a:off x="42151" y="2863561"/>
        <a:ext cx="6411748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1B20D-095C-4194-B65E-596FF0A35E68}">
      <dsp:nvSpPr>
        <dsp:cNvPr id="0" name=""/>
        <dsp:cNvSpPr/>
      </dsp:nvSpPr>
      <dsp:spPr>
        <a:xfrm>
          <a:off x="3309903" y="833969"/>
          <a:ext cx="6423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2380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614268" y="876324"/>
        <a:ext cx="33649" cy="6729"/>
      </dsp:txXfrm>
    </dsp:sp>
    <dsp:sp modelId="{8A8FBF9F-5587-40E2-A86C-FD2773EE549D}">
      <dsp:nvSpPr>
        <dsp:cNvPr id="0" name=""/>
        <dsp:cNvSpPr/>
      </dsp:nvSpPr>
      <dsp:spPr>
        <a:xfrm>
          <a:off x="385700" y="1889"/>
          <a:ext cx="2926002" cy="1755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377" tIns="150499" rIns="143377" bIns="15049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Intel Releases Stable Microcode</a:t>
          </a:r>
          <a:endParaRPr lang="en-US" sz="2500" kern="1200" dirty="0"/>
        </a:p>
      </dsp:txBody>
      <dsp:txXfrm>
        <a:off x="385700" y="1889"/>
        <a:ext cx="2926002" cy="1755601"/>
      </dsp:txXfrm>
    </dsp:sp>
    <dsp:sp modelId="{D326011B-9FAE-4104-AA13-20E3E759347B}">
      <dsp:nvSpPr>
        <dsp:cNvPr id="0" name=""/>
        <dsp:cNvSpPr/>
      </dsp:nvSpPr>
      <dsp:spPr>
        <a:xfrm>
          <a:off x="6908886" y="833969"/>
          <a:ext cx="6423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2380" y="45720"/>
              </a:lnTo>
            </a:path>
          </a:pathLst>
        </a:custGeom>
        <a:noFill/>
        <a:ln w="9525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7213252" y="876324"/>
        <a:ext cx="33649" cy="6729"/>
      </dsp:txXfrm>
    </dsp:sp>
    <dsp:sp modelId="{F7DE0CE3-8D7B-421A-BE1F-7CD063000B69}">
      <dsp:nvSpPr>
        <dsp:cNvPr id="0" name=""/>
        <dsp:cNvSpPr/>
      </dsp:nvSpPr>
      <dsp:spPr>
        <a:xfrm>
          <a:off x="3984683" y="1889"/>
          <a:ext cx="2926002" cy="1755601"/>
        </a:xfrm>
        <a:prstGeom prst="rect">
          <a:avLst/>
        </a:prstGeom>
        <a:solidFill>
          <a:schemeClr val="accent5">
            <a:hueOff val="1247448"/>
            <a:satOff val="-803"/>
            <a:lumOff val="54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377" tIns="150499" rIns="143377" bIns="15049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Vendors follow suit</a:t>
          </a:r>
          <a:endParaRPr lang="en-US" sz="2500" kern="1200" dirty="0"/>
        </a:p>
      </dsp:txBody>
      <dsp:txXfrm>
        <a:off x="3984683" y="1889"/>
        <a:ext cx="2926002" cy="1755601"/>
      </dsp:txXfrm>
    </dsp:sp>
    <dsp:sp modelId="{E76859E3-ED3F-4A0E-BEE7-200B9D38E85F}">
      <dsp:nvSpPr>
        <dsp:cNvPr id="0" name=""/>
        <dsp:cNvSpPr/>
      </dsp:nvSpPr>
      <dsp:spPr>
        <a:xfrm>
          <a:off x="1848701" y="1755690"/>
          <a:ext cx="7197966" cy="642380"/>
        </a:xfrm>
        <a:custGeom>
          <a:avLst/>
          <a:gdLst/>
          <a:ahLst/>
          <a:cxnLst/>
          <a:rect l="0" t="0" r="0" b="0"/>
          <a:pathLst>
            <a:path>
              <a:moveTo>
                <a:pt x="7197966" y="0"/>
              </a:moveTo>
              <a:lnTo>
                <a:pt x="7197966" y="338290"/>
              </a:lnTo>
              <a:lnTo>
                <a:pt x="0" y="338290"/>
              </a:lnTo>
              <a:lnTo>
                <a:pt x="0" y="642380"/>
              </a:lnTo>
            </a:path>
          </a:pathLst>
        </a:custGeom>
        <a:noFill/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266951" y="2073516"/>
        <a:ext cx="361467" cy="6729"/>
      </dsp:txXfrm>
    </dsp:sp>
    <dsp:sp modelId="{A88E29F1-E788-40D5-A848-AEF51A642C74}">
      <dsp:nvSpPr>
        <dsp:cNvPr id="0" name=""/>
        <dsp:cNvSpPr/>
      </dsp:nvSpPr>
      <dsp:spPr>
        <a:xfrm>
          <a:off x="7583666" y="1889"/>
          <a:ext cx="2926002" cy="1755601"/>
        </a:xfrm>
        <a:prstGeom prst="rect">
          <a:avLst/>
        </a:prstGeom>
        <a:solidFill>
          <a:schemeClr val="accent5">
            <a:hueOff val="2494895"/>
            <a:satOff val="-1605"/>
            <a:lumOff val="109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377" tIns="150499" rIns="143377" bIns="15049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New vulnerabilities released, Spectre v3 &amp; v4</a:t>
          </a:r>
          <a:endParaRPr lang="en-US" sz="2500" kern="1200"/>
        </a:p>
      </dsp:txBody>
      <dsp:txXfrm>
        <a:off x="7583666" y="1889"/>
        <a:ext cx="2926002" cy="1755601"/>
      </dsp:txXfrm>
    </dsp:sp>
    <dsp:sp modelId="{81EBE337-A725-41AB-B68F-12B8C9F95962}">
      <dsp:nvSpPr>
        <dsp:cNvPr id="0" name=""/>
        <dsp:cNvSpPr/>
      </dsp:nvSpPr>
      <dsp:spPr>
        <a:xfrm>
          <a:off x="3309903" y="3262552"/>
          <a:ext cx="6423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2380" y="45720"/>
              </a:lnTo>
            </a:path>
          </a:pathLst>
        </a:custGeom>
        <a:noFill/>
        <a:ln w="9525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614268" y="3304907"/>
        <a:ext cx="33649" cy="6729"/>
      </dsp:txXfrm>
    </dsp:sp>
    <dsp:sp modelId="{C37D5007-38FF-41A0-B7E1-F64F03E71E9B}">
      <dsp:nvSpPr>
        <dsp:cNvPr id="0" name=""/>
        <dsp:cNvSpPr/>
      </dsp:nvSpPr>
      <dsp:spPr>
        <a:xfrm>
          <a:off x="385700" y="2430471"/>
          <a:ext cx="2926002" cy="1755601"/>
        </a:xfrm>
        <a:prstGeom prst="rect">
          <a:avLst/>
        </a:prstGeom>
        <a:solidFill>
          <a:schemeClr val="accent5">
            <a:hueOff val="3742343"/>
            <a:satOff val="-2408"/>
            <a:lumOff val="1646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377" tIns="150499" rIns="143377" bIns="15049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More Microcode, OS patches required</a:t>
          </a:r>
          <a:endParaRPr lang="en-US" sz="2500" kern="1200" dirty="0"/>
        </a:p>
      </dsp:txBody>
      <dsp:txXfrm>
        <a:off x="385700" y="2430471"/>
        <a:ext cx="2926002" cy="1755601"/>
      </dsp:txXfrm>
    </dsp:sp>
    <dsp:sp modelId="{4F74CF00-00C7-4B41-B43A-0AFC4B032172}">
      <dsp:nvSpPr>
        <dsp:cNvPr id="0" name=""/>
        <dsp:cNvSpPr/>
      </dsp:nvSpPr>
      <dsp:spPr>
        <a:xfrm>
          <a:off x="6908886" y="3262552"/>
          <a:ext cx="6423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2380" y="45720"/>
              </a:lnTo>
            </a:path>
          </a:pathLst>
        </a:custGeom>
        <a:noFill/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7213252" y="3304907"/>
        <a:ext cx="33649" cy="6729"/>
      </dsp:txXfrm>
    </dsp:sp>
    <dsp:sp modelId="{58444102-5D21-4B7C-AB9C-77A6B39AEDEE}">
      <dsp:nvSpPr>
        <dsp:cNvPr id="0" name=""/>
        <dsp:cNvSpPr/>
      </dsp:nvSpPr>
      <dsp:spPr>
        <a:xfrm>
          <a:off x="3984683" y="2430471"/>
          <a:ext cx="2926002" cy="1755601"/>
        </a:xfrm>
        <a:prstGeom prst="rect">
          <a:avLst/>
        </a:prstGeom>
        <a:solidFill>
          <a:schemeClr val="accent5">
            <a:hueOff val="4989790"/>
            <a:satOff val="-3210"/>
            <a:lumOff val="219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377" tIns="150499" rIns="143377" bIns="15049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L1 Terminal Fault (</a:t>
          </a:r>
          <a:r>
            <a:rPr lang="en-US" sz="2500" b="0" i="0" kern="1200" dirty="0" err="1"/>
            <a:t>ForeShadow</a:t>
          </a:r>
          <a:r>
            <a:rPr lang="en-US" sz="2500" b="0" i="0" kern="1200" dirty="0"/>
            <a:t>) Released</a:t>
          </a:r>
          <a:endParaRPr lang="en-US" sz="2500" kern="1200" dirty="0"/>
        </a:p>
      </dsp:txBody>
      <dsp:txXfrm>
        <a:off x="3984683" y="2430471"/>
        <a:ext cx="2926002" cy="1755601"/>
      </dsp:txXfrm>
    </dsp:sp>
    <dsp:sp modelId="{2C721002-EB34-4AE4-8462-BEF6D9E3B4F1}">
      <dsp:nvSpPr>
        <dsp:cNvPr id="0" name=""/>
        <dsp:cNvSpPr/>
      </dsp:nvSpPr>
      <dsp:spPr>
        <a:xfrm>
          <a:off x="7583666" y="2430471"/>
          <a:ext cx="2926002" cy="1755601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3377" tIns="150499" rIns="143377" bIns="15049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Repeat the Micocode and OS patches</a:t>
          </a:r>
          <a:endParaRPr lang="en-US" sz="2500" kern="1200"/>
        </a:p>
      </dsp:txBody>
      <dsp:txXfrm>
        <a:off x="7583666" y="2430471"/>
        <a:ext cx="2926002" cy="1755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4A1EC-6A60-42DE-B10D-72883C5413D6}">
      <dsp:nvSpPr>
        <dsp:cNvPr id="0" name=""/>
        <dsp:cNvSpPr/>
      </dsp:nvSpPr>
      <dsp:spPr>
        <a:xfrm>
          <a:off x="2141537" y="2063"/>
          <a:ext cx="8566151" cy="9054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07" tIns="229986" rIns="166207" bIns="2299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Patch </a:t>
          </a:r>
          <a:r>
            <a:rPr lang="en-US" sz="2800" kern="1200" dirty="0" err="1"/>
            <a:t>vCenter</a:t>
          </a:r>
          <a:r>
            <a:rPr lang="en-US" sz="2800" kern="1200" dirty="0"/>
            <a:t>  </a:t>
          </a:r>
        </a:p>
      </dsp:txBody>
      <dsp:txXfrm>
        <a:off x="2141537" y="2063"/>
        <a:ext cx="8566151" cy="905456"/>
      </dsp:txXfrm>
    </dsp:sp>
    <dsp:sp modelId="{C1B9D60E-05E4-4993-8C71-DF265260B37A}">
      <dsp:nvSpPr>
        <dsp:cNvPr id="0" name=""/>
        <dsp:cNvSpPr/>
      </dsp:nvSpPr>
      <dsp:spPr>
        <a:xfrm>
          <a:off x="0" y="2063"/>
          <a:ext cx="2141537" cy="9054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323" tIns="89439" rIns="113323" bIns="894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vCenter</a:t>
          </a:r>
          <a:endParaRPr lang="en-US" sz="2800" kern="1200" dirty="0"/>
        </a:p>
      </dsp:txBody>
      <dsp:txXfrm>
        <a:off x="0" y="2063"/>
        <a:ext cx="2141537" cy="905456"/>
      </dsp:txXfrm>
    </dsp:sp>
    <dsp:sp modelId="{7B4016AF-9CDD-4C23-AD65-8D94161B629E}">
      <dsp:nvSpPr>
        <dsp:cNvPr id="0" name=""/>
        <dsp:cNvSpPr/>
      </dsp:nvSpPr>
      <dsp:spPr>
        <a:xfrm>
          <a:off x="2141537" y="961847"/>
          <a:ext cx="8566151" cy="905456"/>
        </a:xfrm>
        <a:prstGeom prst="rect">
          <a:avLst/>
        </a:prstGeom>
        <a:solidFill>
          <a:schemeClr val="accent5">
            <a:tint val="40000"/>
            <a:alpha val="90000"/>
            <a:hueOff val="1507254"/>
            <a:satOff val="14"/>
            <a:lumOff val="11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1507254"/>
              <a:satOff val="14"/>
              <a:lumOff val="1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07" tIns="229986" rIns="166207" bIns="2299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Confirm EVC Level of Clusters.  If this is not set, vMotion will not work after the patching</a:t>
          </a:r>
        </a:p>
      </dsp:txBody>
      <dsp:txXfrm>
        <a:off x="2141537" y="961847"/>
        <a:ext cx="8566151" cy="905456"/>
      </dsp:txXfrm>
    </dsp:sp>
    <dsp:sp modelId="{8799000E-F37E-4439-B663-71D0F27D2E2F}">
      <dsp:nvSpPr>
        <dsp:cNvPr id="0" name=""/>
        <dsp:cNvSpPr/>
      </dsp:nvSpPr>
      <dsp:spPr>
        <a:xfrm>
          <a:off x="0" y="961847"/>
          <a:ext cx="2141537" cy="905456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323" tIns="89439" rIns="113323" bIns="894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Prep</a:t>
          </a:r>
        </a:p>
      </dsp:txBody>
      <dsp:txXfrm>
        <a:off x="0" y="961847"/>
        <a:ext cx="2141537" cy="905456"/>
      </dsp:txXfrm>
    </dsp:sp>
    <dsp:sp modelId="{19EA172F-9887-4092-A270-0B69C705A99F}">
      <dsp:nvSpPr>
        <dsp:cNvPr id="0" name=""/>
        <dsp:cNvSpPr/>
      </dsp:nvSpPr>
      <dsp:spPr>
        <a:xfrm>
          <a:off x="2141537" y="1921631"/>
          <a:ext cx="8566151" cy="905456"/>
        </a:xfrm>
        <a:prstGeom prst="rect">
          <a:avLst/>
        </a:prstGeom>
        <a:solidFill>
          <a:schemeClr val="accent5">
            <a:tint val="40000"/>
            <a:alpha val="90000"/>
            <a:hueOff val="3014507"/>
            <a:satOff val="29"/>
            <a:lumOff val="2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014507"/>
              <a:satOff val="29"/>
              <a:lumOff val="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07" tIns="229986" rIns="166207" bIns="2299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Patch Hosts with Microcode and Security Updates</a:t>
          </a:r>
        </a:p>
      </dsp:txBody>
      <dsp:txXfrm>
        <a:off x="2141537" y="1921631"/>
        <a:ext cx="8566151" cy="905456"/>
      </dsp:txXfrm>
    </dsp:sp>
    <dsp:sp modelId="{19F12C00-85B5-4AC3-B60C-09960AE603F7}">
      <dsp:nvSpPr>
        <dsp:cNvPr id="0" name=""/>
        <dsp:cNvSpPr/>
      </dsp:nvSpPr>
      <dsp:spPr>
        <a:xfrm>
          <a:off x="0" y="1921631"/>
          <a:ext cx="2141537" cy="90545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323" tIns="89439" rIns="113323" bIns="894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Patch</a:t>
          </a:r>
        </a:p>
      </dsp:txBody>
      <dsp:txXfrm>
        <a:off x="0" y="1921631"/>
        <a:ext cx="2141537" cy="905456"/>
      </dsp:txXfrm>
    </dsp:sp>
    <dsp:sp modelId="{DA7A8852-F852-41DD-9900-2FCE2295742B}">
      <dsp:nvSpPr>
        <dsp:cNvPr id="0" name=""/>
        <dsp:cNvSpPr/>
      </dsp:nvSpPr>
      <dsp:spPr>
        <a:xfrm>
          <a:off x="2141537" y="2881415"/>
          <a:ext cx="8566151" cy="905456"/>
        </a:xfrm>
        <a:prstGeom prst="rect">
          <a:avLst/>
        </a:prstGeom>
        <a:solidFill>
          <a:schemeClr val="accent5">
            <a:tint val="40000"/>
            <a:alpha val="90000"/>
            <a:hueOff val="4521761"/>
            <a:satOff val="43"/>
            <a:lumOff val="347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4521761"/>
              <a:satOff val="43"/>
              <a:lumOff val="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07" tIns="229986" rIns="166207" bIns="2299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Complete ALL hosts in same cluster</a:t>
          </a:r>
        </a:p>
      </dsp:txBody>
      <dsp:txXfrm>
        <a:off x="2141537" y="2881415"/>
        <a:ext cx="8566151" cy="905456"/>
      </dsp:txXfrm>
    </dsp:sp>
    <dsp:sp modelId="{A02DA7FE-B9BD-409C-8824-EC2AB7FF347E}">
      <dsp:nvSpPr>
        <dsp:cNvPr id="0" name=""/>
        <dsp:cNvSpPr/>
      </dsp:nvSpPr>
      <dsp:spPr>
        <a:xfrm>
          <a:off x="0" y="2881415"/>
          <a:ext cx="2141537" cy="905456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323" tIns="89439" rIns="113323" bIns="894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Complete</a:t>
          </a:r>
        </a:p>
      </dsp:txBody>
      <dsp:txXfrm>
        <a:off x="0" y="2881415"/>
        <a:ext cx="2141537" cy="905456"/>
      </dsp:txXfrm>
    </dsp:sp>
    <dsp:sp modelId="{80417720-741E-40F1-A023-82B9D3C4E960}">
      <dsp:nvSpPr>
        <dsp:cNvPr id="0" name=""/>
        <dsp:cNvSpPr/>
      </dsp:nvSpPr>
      <dsp:spPr>
        <a:xfrm>
          <a:off x="2141537" y="3841198"/>
          <a:ext cx="8566151" cy="905456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07" tIns="229986" rIns="166207" bIns="22998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Then Complete VM tasks</a:t>
          </a:r>
        </a:p>
      </dsp:txBody>
      <dsp:txXfrm>
        <a:off x="2141537" y="3841198"/>
        <a:ext cx="8566151" cy="905456"/>
      </dsp:txXfrm>
    </dsp:sp>
    <dsp:sp modelId="{5EF61C5D-19DA-4747-8696-B1AA73F3798A}">
      <dsp:nvSpPr>
        <dsp:cNvPr id="0" name=""/>
        <dsp:cNvSpPr/>
      </dsp:nvSpPr>
      <dsp:spPr>
        <a:xfrm>
          <a:off x="0" y="3841198"/>
          <a:ext cx="2141537" cy="90545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323" tIns="89439" rIns="113323" bIns="894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Move on</a:t>
          </a:r>
        </a:p>
      </dsp:txBody>
      <dsp:txXfrm>
        <a:off x="0" y="3841198"/>
        <a:ext cx="2141537" cy="9054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ECDCA-90B5-460B-8FB4-0078BE802022}">
      <dsp:nvSpPr>
        <dsp:cNvPr id="0" name=""/>
        <dsp:cNvSpPr/>
      </dsp:nvSpPr>
      <dsp:spPr>
        <a:xfrm>
          <a:off x="0" y="23347"/>
          <a:ext cx="9325953" cy="1152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Confirm ALL the Hosts is in the cluster are patched.</a:t>
          </a:r>
          <a:endParaRPr lang="en-US" sz="2900" kern="1200" dirty="0"/>
        </a:p>
      </dsp:txBody>
      <dsp:txXfrm>
        <a:off x="56237" y="79584"/>
        <a:ext cx="9213479" cy="1039555"/>
      </dsp:txXfrm>
    </dsp:sp>
    <dsp:sp modelId="{77A96D87-43F0-46DA-883F-8A96FF8E5DB3}">
      <dsp:nvSpPr>
        <dsp:cNvPr id="0" name=""/>
        <dsp:cNvSpPr/>
      </dsp:nvSpPr>
      <dsp:spPr>
        <a:xfrm>
          <a:off x="0" y="1258897"/>
          <a:ext cx="9325953" cy="1152029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Upgrade VM Version to at least version 9 or higher.  </a:t>
          </a:r>
          <a:endParaRPr lang="en-US" sz="2900" kern="1200"/>
        </a:p>
      </dsp:txBody>
      <dsp:txXfrm>
        <a:off x="56237" y="1315134"/>
        <a:ext cx="9213479" cy="1039555"/>
      </dsp:txXfrm>
    </dsp:sp>
    <dsp:sp modelId="{80E32632-7F46-448B-A7FE-A1F2D0B50983}">
      <dsp:nvSpPr>
        <dsp:cNvPr id="0" name=""/>
        <dsp:cNvSpPr/>
      </dsp:nvSpPr>
      <dsp:spPr>
        <a:xfrm>
          <a:off x="0" y="2494447"/>
          <a:ext cx="9325953" cy="1152029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Version 11 or higher includes performance benefits.</a:t>
          </a:r>
          <a:endParaRPr lang="en-US" sz="2900" kern="1200"/>
        </a:p>
      </dsp:txBody>
      <dsp:txXfrm>
        <a:off x="56237" y="2550684"/>
        <a:ext cx="9213479" cy="1039555"/>
      </dsp:txXfrm>
    </dsp:sp>
    <dsp:sp modelId="{0B6ACFD0-26B7-4EE5-9996-81483E320D93}">
      <dsp:nvSpPr>
        <dsp:cNvPr id="0" name=""/>
        <dsp:cNvSpPr/>
      </dsp:nvSpPr>
      <dsp:spPr>
        <a:xfrm>
          <a:off x="0" y="3729996"/>
          <a:ext cx="9325953" cy="1152029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Shut each VM off, then power back on.  Cold restart</a:t>
          </a:r>
          <a:endParaRPr lang="en-US" sz="2900" kern="1200" dirty="0"/>
        </a:p>
      </dsp:txBody>
      <dsp:txXfrm>
        <a:off x="56237" y="3786233"/>
        <a:ext cx="9213479" cy="10395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BC809-C48B-4E4F-BA7D-20A061683D52}">
      <dsp:nvSpPr>
        <dsp:cNvPr id="0" name=""/>
        <dsp:cNvSpPr/>
      </dsp:nvSpPr>
      <dsp:spPr>
        <a:xfrm>
          <a:off x="0" y="10715"/>
          <a:ext cx="7370093" cy="1198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Dependencies</a:t>
          </a:r>
        </a:p>
      </dsp:txBody>
      <dsp:txXfrm>
        <a:off x="58485" y="69200"/>
        <a:ext cx="7253123" cy="1081110"/>
      </dsp:txXfrm>
    </dsp:sp>
    <dsp:sp modelId="{2F956E08-A8AF-4C6E-A852-0190FD5BFCAB}">
      <dsp:nvSpPr>
        <dsp:cNvPr id="0" name=""/>
        <dsp:cNvSpPr/>
      </dsp:nvSpPr>
      <dsp:spPr>
        <a:xfrm>
          <a:off x="0" y="1405334"/>
          <a:ext cx="7370093" cy="1198080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Explaining the complexity</a:t>
          </a:r>
        </a:p>
      </dsp:txBody>
      <dsp:txXfrm>
        <a:off x="58485" y="1463819"/>
        <a:ext cx="7253123" cy="1081110"/>
      </dsp:txXfrm>
    </dsp:sp>
    <dsp:sp modelId="{191BFD38-F0EF-41F8-9130-D7A805ABE8D4}">
      <dsp:nvSpPr>
        <dsp:cNvPr id="0" name=""/>
        <dsp:cNvSpPr/>
      </dsp:nvSpPr>
      <dsp:spPr>
        <a:xfrm>
          <a:off x="0" y="2787734"/>
          <a:ext cx="7370093" cy="1198080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Performance Concerns</a:t>
          </a:r>
        </a:p>
      </dsp:txBody>
      <dsp:txXfrm>
        <a:off x="58485" y="2846219"/>
        <a:ext cx="7253123" cy="1081110"/>
      </dsp:txXfrm>
    </dsp:sp>
    <dsp:sp modelId="{E7B5BF67-9E76-4F3A-BE1D-96F9FD08CAC9}">
      <dsp:nvSpPr>
        <dsp:cNvPr id="0" name=""/>
        <dsp:cNvSpPr/>
      </dsp:nvSpPr>
      <dsp:spPr>
        <a:xfrm>
          <a:off x="0" y="4170134"/>
          <a:ext cx="7370093" cy="119808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Delayed Patches</a:t>
          </a:r>
        </a:p>
      </dsp:txBody>
      <dsp:txXfrm>
        <a:off x="58485" y="4228619"/>
        <a:ext cx="7253123" cy="10811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F5DCE-6FD7-4664-8F61-63067ACC8CF6}">
      <dsp:nvSpPr>
        <dsp:cNvPr id="0" name=""/>
        <dsp:cNvSpPr/>
      </dsp:nvSpPr>
      <dsp:spPr>
        <a:xfrm>
          <a:off x="0" y="47511"/>
          <a:ext cx="9473204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August 2018 Release</a:t>
          </a:r>
          <a:endParaRPr lang="en-US" sz="2500" kern="1200" dirty="0"/>
        </a:p>
      </dsp:txBody>
      <dsp:txXfrm>
        <a:off x="29271" y="76782"/>
        <a:ext cx="9414662" cy="541083"/>
      </dsp:txXfrm>
    </dsp:sp>
    <dsp:sp modelId="{E665A6D7-74F1-4E3D-B88F-F5DCD2C84017}">
      <dsp:nvSpPr>
        <dsp:cNvPr id="0" name=""/>
        <dsp:cNvSpPr/>
      </dsp:nvSpPr>
      <dsp:spPr>
        <a:xfrm>
          <a:off x="0" y="719136"/>
          <a:ext cx="9473204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VMware </a:t>
          </a:r>
          <a:r>
            <a:rPr lang="en-US" sz="2500" b="0" i="0" kern="1200" dirty="0" err="1"/>
            <a:t>vCenter</a:t>
          </a:r>
          <a:r>
            <a:rPr lang="en-US" sz="2500" b="0" i="0" kern="1200" dirty="0"/>
            <a:t>, OS and Microcode patch required</a:t>
          </a:r>
          <a:endParaRPr lang="en-US" sz="2500" kern="1200" dirty="0"/>
        </a:p>
      </dsp:txBody>
      <dsp:txXfrm>
        <a:off x="29271" y="748407"/>
        <a:ext cx="9414662" cy="541083"/>
      </dsp:txXfrm>
    </dsp:sp>
    <dsp:sp modelId="{22D23DBE-1BEC-4B65-87CD-48D1C221528D}">
      <dsp:nvSpPr>
        <dsp:cNvPr id="0" name=""/>
        <dsp:cNvSpPr/>
      </dsp:nvSpPr>
      <dsp:spPr>
        <a:xfrm>
          <a:off x="0" y="1390761"/>
          <a:ext cx="9473204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Serious Performance Considerations</a:t>
          </a:r>
          <a:endParaRPr lang="en-US" sz="2500" kern="1200" dirty="0"/>
        </a:p>
      </dsp:txBody>
      <dsp:txXfrm>
        <a:off x="29271" y="1420032"/>
        <a:ext cx="9414662" cy="541083"/>
      </dsp:txXfrm>
    </dsp:sp>
    <dsp:sp modelId="{F8421D2D-70A8-4C6E-8A56-3426E9EAD8F3}">
      <dsp:nvSpPr>
        <dsp:cNvPr id="0" name=""/>
        <dsp:cNvSpPr/>
      </dsp:nvSpPr>
      <dsp:spPr>
        <a:xfrm>
          <a:off x="0" y="2062387"/>
          <a:ext cx="9473204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hlinkClick xmlns:r="http://schemas.openxmlformats.org/officeDocument/2006/relationships" r:id="rId1"/>
            </a:rPr>
            <a:t>VMware KB 56931</a:t>
          </a:r>
          <a:endParaRPr lang="en-US" sz="2500" kern="1200" dirty="0"/>
        </a:p>
      </dsp:txBody>
      <dsp:txXfrm>
        <a:off x="29271" y="2091658"/>
        <a:ext cx="9414662" cy="541083"/>
      </dsp:txXfrm>
    </dsp:sp>
    <dsp:sp modelId="{7204E588-0BA5-465A-9CD4-CA905AB1FB37}">
      <dsp:nvSpPr>
        <dsp:cNvPr id="0" name=""/>
        <dsp:cNvSpPr/>
      </dsp:nvSpPr>
      <dsp:spPr>
        <a:xfrm>
          <a:off x="0" y="2734012"/>
          <a:ext cx="9473204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Run HTAware Mitigation Tool</a:t>
          </a:r>
          <a:endParaRPr lang="en-US" sz="2500" kern="1200" dirty="0"/>
        </a:p>
      </dsp:txBody>
      <dsp:txXfrm>
        <a:off x="29271" y="2763283"/>
        <a:ext cx="9414662" cy="541083"/>
      </dsp:txXfrm>
    </dsp:sp>
    <dsp:sp modelId="{CEF85502-3387-4B15-8A89-C7A15C7DBD05}">
      <dsp:nvSpPr>
        <dsp:cNvPr id="0" name=""/>
        <dsp:cNvSpPr/>
      </dsp:nvSpPr>
      <dsp:spPr>
        <a:xfrm>
          <a:off x="0" y="3405637"/>
          <a:ext cx="9473204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Enables ESXi Side-channel Aware Scheduler</a:t>
          </a:r>
          <a:endParaRPr lang="en-US" sz="2500" kern="1200"/>
        </a:p>
      </dsp:txBody>
      <dsp:txXfrm>
        <a:off x="29271" y="3434908"/>
        <a:ext cx="9414662" cy="541083"/>
      </dsp:txXfrm>
    </dsp:sp>
    <dsp:sp modelId="{E9BEC606-7C1A-48AF-91AF-FA889264B924}">
      <dsp:nvSpPr>
        <dsp:cNvPr id="0" name=""/>
        <dsp:cNvSpPr/>
      </dsp:nvSpPr>
      <dsp:spPr>
        <a:xfrm>
          <a:off x="0" y="4077262"/>
          <a:ext cx="9473204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(Disables HyperThreading)</a:t>
          </a:r>
          <a:endParaRPr lang="en-US" sz="2500" kern="1200" dirty="0"/>
        </a:p>
      </dsp:txBody>
      <dsp:txXfrm>
        <a:off x="29271" y="4106533"/>
        <a:ext cx="9414662" cy="5410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C101-7BD2-4C28-98B8-6B20C568B11A}">
      <dsp:nvSpPr>
        <dsp:cNvPr id="0" name=""/>
        <dsp:cNvSpPr/>
      </dsp:nvSpPr>
      <dsp:spPr>
        <a:xfrm rot="5400000">
          <a:off x="5603479" y="-2019993"/>
          <a:ext cx="1582959" cy="601878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Not bleeding edge, but relatively up to date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Emergency patch = Less dependencies = Less pressure.</a:t>
          </a:r>
        </a:p>
      </dsp:txBody>
      <dsp:txXfrm rot="-5400000">
        <a:off x="3385566" y="275194"/>
        <a:ext cx="5941511" cy="1428411"/>
      </dsp:txXfrm>
    </dsp:sp>
    <dsp:sp modelId="{1BC283E8-D108-42A9-BB81-EE61406CA4B8}">
      <dsp:nvSpPr>
        <dsp:cNvPr id="0" name=""/>
        <dsp:cNvSpPr/>
      </dsp:nvSpPr>
      <dsp:spPr>
        <a:xfrm>
          <a:off x="0" y="49"/>
          <a:ext cx="3385566" cy="19786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Keep your equipment up to date</a:t>
          </a:r>
        </a:p>
      </dsp:txBody>
      <dsp:txXfrm>
        <a:off x="96592" y="96641"/>
        <a:ext cx="3192382" cy="1785515"/>
      </dsp:txXfrm>
    </dsp:sp>
    <dsp:sp modelId="{98871217-F1A2-41AC-88DE-1D6E401C43FF}">
      <dsp:nvSpPr>
        <dsp:cNvPr id="0" name=""/>
        <dsp:cNvSpPr/>
      </dsp:nvSpPr>
      <dsp:spPr>
        <a:xfrm rot="5400000">
          <a:off x="5603479" y="57641"/>
          <a:ext cx="1582959" cy="6018785"/>
        </a:xfrm>
        <a:prstGeom prst="round2Same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Security maybe the most important part of IT.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Get it out of the way, learn in the process.</a:t>
          </a:r>
        </a:p>
      </dsp:txBody>
      <dsp:txXfrm rot="-5400000">
        <a:off x="3385566" y="2352828"/>
        <a:ext cx="5941511" cy="1428411"/>
      </dsp:txXfrm>
    </dsp:sp>
    <dsp:sp modelId="{09F16F92-584E-4438-94A6-2B3B990E1177}">
      <dsp:nvSpPr>
        <dsp:cNvPr id="0" name=""/>
        <dsp:cNvSpPr/>
      </dsp:nvSpPr>
      <dsp:spPr>
        <a:xfrm>
          <a:off x="0" y="2077684"/>
          <a:ext cx="3385566" cy="1978699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Don’t put it off because it is complicated.</a:t>
          </a:r>
        </a:p>
      </dsp:txBody>
      <dsp:txXfrm>
        <a:off x="96592" y="2174276"/>
        <a:ext cx="3192382" cy="1785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CDC1A-2185-4F18-ADDB-E7E86AA2E284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EDE9-CCA3-4F79-85D8-31ED60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1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3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5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50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0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6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4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29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53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7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Poll Title: Your </a:t>
            </a:r>
            <a:r>
              <a:rPr lang="en-US" dirty="0" err="1"/>
              <a:t>Spectre</a:t>
            </a:r>
            <a:r>
              <a:rPr lang="en-US" dirty="0"/>
              <a:t>\\Meltdown Patching Status
https://www.polleverywhere.com/multiple_choice_polls/if6ykqsq3n6xZz0pVWpyN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229CE-F362-4DC9-9AAD-594E21291C5B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94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What was your favorite Meme?
https://www.polleverywhere.com/clickable_images/GweS38qR2psV8s3S3TkrS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E0C3E-7F1E-4AAB-A61A-C4FCC8DABAA7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0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8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EDE9-CCA3-4F79-85D8-31ED60C66D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6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429000"/>
            <a:ext cx="711200" cy="1752600"/>
          </a:xfrm>
          <a:prstGeom prst="rect">
            <a:avLst/>
          </a:prstGeom>
          <a:solidFill>
            <a:srgbClr val="D10D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1219200" y="5943600"/>
            <a:ext cx="6096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676400"/>
            <a:ext cx="711200" cy="17526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711200" cy="167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5181600"/>
            <a:ext cx="711200" cy="1676400"/>
          </a:xfrm>
          <a:prstGeom prst="rect">
            <a:avLst/>
          </a:prstGeom>
          <a:solidFill>
            <a:srgbClr val="FF01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711200" y="0"/>
            <a:ext cx="10464800" cy="4343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711200" y="4343400"/>
            <a:ext cx="1117600" cy="2514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1176000" y="0"/>
            <a:ext cx="304800" cy="41148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10871200" y="3886200"/>
            <a:ext cx="609600" cy="45720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>
          <a:xfrm>
            <a:off x="9144000" y="6477000"/>
            <a:ext cx="28448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1930400" y="6553200"/>
            <a:ext cx="3860800" cy="304800"/>
          </a:xfr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625600" y="990600"/>
            <a:ext cx="9245600" cy="1828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737600" cy="685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35" name="Freeform 15"/>
          <p:cNvSpPr>
            <a:spLocks/>
          </p:cNvSpPr>
          <p:nvPr/>
        </p:nvSpPr>
        <p:spPr bwMode="auto">
          <a:xfrm>
            <a:off x="1422400" y="3581401"/>
            <a:ext cx="3657600" cy="1166813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3 w 1728"/>
              <a:gd name="T5" fmla="*/ 480 h 735"/>
              <a:gd name="T6" fmla="*/ 339 w 1728"/>
              <a:gd name="T7" fmla="*/ 483 h 735"/>
              <a:gd name="T8" fmla="*/ 303 w 1728"/>
              <a:gd name="T9" fmla="*/ 494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3" y="480"/>
                </a:lnTo>
                <a:lnTo>
                  <a:pt x="339" y="483"/>
                </a:lnTo>
                <a:lnTo>
                  <a:pt x="303" y="494"/>
                </a:lnTo>
                <a:cubicBezTo>
                  <a:pt x="288" y="502"/>
                  <a:pt x="262" y="514"/>
                  <a:pt x="246" y="531"/>
                </a:cubicBezTo>
                <a:cubicBezTo>
                  <a:pt x="230" y="548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800" dirty="0"/>
          </a:p>
        </p:txBody>
      </p:sp>
      <p:pic>
        <p:nvPicPr>
          <p:cNvPr id="5137" name="Picture 17" descr="rs_br_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5334001"/>
            <a:ext cx="45720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62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3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533400"/>
            <a:ext cx="25400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533400"/>
            <a:ext cx="74168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5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6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5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9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26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9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51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82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240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1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1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5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67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4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76400"/>
            <a:ext cx="4978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7200" y="1676400"/>
            <a:ext cx="4978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85800"/>
            <a:ext cx="1219200" cy="61722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219200" y="6400800"/>
            <a:ext cx="7416800" cy="4572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457200"/>
            <a:ext cx="9144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636000" y="6629400"/>
            <a:ext cx="3048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0769600" y="0"/>
            <a:ext cx="1422400" cy="457200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9347200" y="0"/>
            <a:ext cx="1422400" cy="457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924800" y="0"/>
            <a:ext cx="1422400" cy="4572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6502400" y="0"/>
            <a:ext cx="1422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09600" y="457200"/>
            <a:ext cx="609600" cy="457200"/>
          </a:xfrm>
          <a:prstGeom prst="ellipse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8331200" y="6400800"/>
            <a:ext cx="609600" cy="457200"/>
          </a:xfrm>
          <a:prstGeom prst="ellipse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810684" y="5995988"/>
            <a:ext cx="3672416" cy="633412"/>
          </a:xfrm>
          <a:custGeom>
            <a:avLst/>
            <a:gdLst>
              <a:gd name="T0" fmla="*/ 1735 w 1735"/>
              <a:gd name="T1" fmla="*/ 399 h 399"/>
              <a:gd name="T2" fmla="*/ 1729 w 1735"/>
              <a:gd name="T3" fmla="*/ 255 h 399"/>
              <a:gd name="T4" fmla="*/ 384 w 1735"/>
              <a:gd name="T5" fmla="*/ 255 h 399"/>
              <a:gd name="T6" fmla="*/ 340 w 1735"/>
              <a:gd name="T7" fmla="*/ 252 h 399"/>
              <a:gd name="T8" fmla="*/ 304 w 1735"/>
              <a:gd name="T9" fmla="*/ 241 h 399"/>
              <a:gd name="T10" fmla="*/ 247 w 1735"/>
              <a:gd name="T11" fmla="*/ 204 h 399"/>
              <a:gd name="T12" fmla="*/ 207 w 1735"/>
              <a:gd name="T13" fmla="*/ 138 h 399"/>
              <a:gd name="T14" fmla="*/ 193 w 1735"/>
              <a:gd name="T15" fmla="*/ 69 h 399"/>
              <a:gd name="T16" fmla="*/ 193 w 1735"/>
              <a:gd name="T17" fmla="*/ 0 h 399"/>
              <a:gd name="T18" fmla="*/ 1 w 1735"/>
              <a:gd name="T19" fmla="*/ 0 h 399"/>
              <a:gd name="T20" fmla="*/ 1 w 1735"/>
              <a:gd name="T21" fmla="*/ 255 h 399"/>
              <a:gd name="T22" fmla="*/ 0 w 1735"/>
              <a:gd name="T23" fmla="*/ 398 h 399"/>
              <a:gd name="T24" fmla="*/ 1735 w 1735"/>
              <a:gd name="T25" fmla="*/ 39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35" h="399">
                <a:moveTo>
                  <a:pt x="1735" y="399"/>
                </a:moveTo>
                <a:lnTo>
                  <a:pt x="1729" y="255"/>
                </a:lnTo>
                <a:lnTo>
                  <a:pt x="384" y="255"/>
                </a:lnTo>
                <a:lnTo>
                  <a:pt x="340" y="252"/>
                </a:lnTo>
                <a:lnTo>
                  <a:pt x="304" y="241"/>
                </a:lnTo>
                <a:cubicBezTo>
                  <a:pt x="289" y="233"/>
                  <a:pt x="263" y="221"/>
                  <a:pt x="247" y="204"/>
                </a:cubicBezTo>
                <a:cubicBezTo>
                  <a:pt x="231" y="187"/>
                  <a:pt x="216" y="161"/>
                  <a:pt x="207" y="138"/>
                </a:cubicBezTo>
                <a:cubicBezTo>
                  <a:pt x="198" y="115"/>
                  <a:pt x="195" y="92"/>
                  <a:pt x="193" y="69"/>
                </a:cubicBezTo>
                <a:lnTo>
                  <a:pt x="193" y="0"/>
                </a:lnTo>
                <a:lnTo>
                  <a:pt x="1" y="0"/>
                </a:lnTo>
                <a:lnTo>
                  <a:pt x="1" y="255"/>
                </a:lnTo>
                <a:lnTo>
                  <a:pt x="0" y="398"/>
                </a:lnTo>
                <a:lnTo>
                  <a:pt x="1735" y="399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800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1200" y="6477000"/>
            <a:ext cx="284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77000"/>
            <a:ext cx="314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3200" y="6477000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533400"/>
            <a:ext cx="10160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5600" y="1676400"/>
            <a:ext cx="1016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115" name="Picture 19" descr="rs_br_l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1" y="6248400"/>
            <a:ext cx="2012951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7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 build="p" bldLvl="3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ct val="3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033463" indent="-346075" algn="l" rtl="0" eaLnBrk="1" fontAlgn="base" hangingPunct="1">
        <a:spcBef>
          <a:spcPct val="25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371600" indent="-33655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719263" indent="-3460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76463" indent="-3460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33663" indent="-3460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90863" indent="-3460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48063" indent="-3460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7AB42B-76E3-44C9-974B-4D2FBDB681F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F7BA-951D-4083-9774-FF89CD8D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nvd.nist.gov/vuln/detail/CVE-2018-3639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nvd.nist.gov/vuln/detail/CVE-2018-3640" TargetMode="External"/><Relationship Id="rId12" Type="http://schemas.openxmlformats.org/officeDocument/2006/relationships/hyperlink" Target="https://nvd.nist.gov/vuln/detail/CVE-2018-364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nvd.nist.gov/vuln/detail/CVE-2017-5754" TargetMode="External"/><Relationship Id="rId11" Type="http://schemas.openxmlformats.org/officeDocument/2006/relationships/hyperlink" Target="https://nvd.nist.gov/vuln/detail/CVE-2018-3620" TargetMode="External"/><Relationship Id="rId5" Type="http://schemas.openxmlformats.org/officeDocument/2006/relationships/hyperlink" Target="https://nvd.nist.gov/vuln/detail/CVE-2017-5715" TargetMode="External"/><Relationship Id="rId10" Type="http://schemas.openxmlformats.org/officeDocument/2006/relationships/hyperlink" Target="https://nvd.nist.gov/vuln/detail/CVE-2018-3615" TargetMode="External"/><Relationship Id="rId4" Type="http://schemas.openxmlformats.org/officeDocument/2006/relationships/hyperlink" Target="https://nvd.nist.gov/vuln/detail/CVE-2017-5753" TargetMode="External"/><Relationship Id="rId9" Type="http://schemas.openxmlformats.org/officeDocument/2006/relationships/hyperlink" Target="https://nvd.nist.gov/vuln/detail/CVE-2018-366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lsanchezmora/vDocument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gregbate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4C5C-8B19-4407-AC58-B5019767A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Navigating </a:t>
            </a:r>
            <a:r>
              <a:rPr lang="en-US" dirty="0" err="1"/>
              <a:t>Spectre</a:t>
            </a:r>
            <a:r>
              <a:rPr lang="en-US" dirty="0"/>
              <a:t> &amp; Meltdown Patching</a:t>
            </a:r>
            <a:br>
              <a:rPr lang="en-US" dirty="0"/>
            </a:br>
            <a:r>
              <a:rPr lang="en-US" sz="6000" dirty="0"/>
              <a:t>1 Year later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3D20D-D103-4007-BBDF-6E3ED8D7E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4930259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Greg Bates  </a:t>
            </a:r>
          </a:p>
          <a:p>
            <a:r>
              <a:rPr lang="en-US" sz="2800" dirty="0">
                <a:solidFill>
                  <a:srgbClr val="FFFFFF"/>
                </a:solidFill>
              </a:rPr>
              <a:t>Lead Server Engineer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47C4E3-1613-4683-BA0B-713B4BEA0057}"/>
              </a:ext>
            </a:extLst>
          </p:cNvPr>
          <p:cNvSpPr txBox="1">
            <a:spLocks/>
          </p:cNvSpPr>
          <p:nvPr/>
        </p:nvSpPr>
        <p:spPr>
          <a:xfrm>
            <a:off x="5730765" y="5225240"/>
            <a:ext cx="5427685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>
                <a:solidFill>
                  <a:srgbClr val="FFFFFF"/>
                </a:solidFill>
              </a:rPr>
              <a:t>@pensrule82</a:t>
            </a:r>
          </a:p>
          <a:p>
            <a:pPr fontAlgn="auto"/>
            <a:r>
              <a:rPr lang="en-US" sz="2800" dirty="0">
                <a:solidFill>
                  <a:srgbClr val="FFFFFF"/>
                </a:solidFill>
              </a:rPr>
              <a:t>WWW.vGregBates.com</a:t>
            </a:r>
          </a:p>
        </p:txBody>
      </p:sp>
    </p:spTree>
    <p:extLst>
      <p:ext uri="{BB962C8B-B14F-4D97-AF65-F5344CB8AC3E}">
        <p14:creationId xmlns:p14="http://schemas.microsoft.com/office/powerpoint/2010/main" val="7349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58817-6539-4462-8629-05E48B4A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EBEBEB"/>
                </a:solidFill>
              </a:rPr>
              <a:t>Act Together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DB2A044-A764-4043-B7BD-6F924CF6A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74926"/>
              </p:ext>
            </p:extLst>
          </p:nvPr>
        </p:nvGraphicFramePr>
        <p:xfrm>
          <a:off x="648930" y="2402308"/>
          <a:ext cx="10895370" cy="418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155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8A8FBF9F-5587-40E2-A86C-FD2773EE5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DB1B20D-095C-4194-B65E-596FF0A35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F7DE0CE3-8D7B-421A-BE1F-7CD063000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326011B-9FAE-4104-AA13-20E3E75934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A88E29F1-E788-40D5-A848-AEF51A642C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E76859E3-ED3F-4A0E-BEE7-200B9D38E8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C37D5007-38FF-41A0-B7E1-F64F03E71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81EBE337-A725-41AB-B68F-12B8C9F959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58444102-5D21-4B7C-AB9C-77A6B39AE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4F74CF00-00C7-4B41-B43A-0AFC4B032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C721002-EB34-4AE4-8462-BEF6D9E3B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E24117-5CE4-4E38-9698-5B0B26EC45C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60804815"/>
              </p:ext>
            </p:extLst>
          </p:nvPr>
        </p:nvGraphicFramePr>
        <p:xfrm>
          <a:off x="643467" y="1007315"/>
          <a:ext cx="10905066" cy="534567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211368">
                  <a:extLst>
                    <a:ext uri="{9D8B030D-6E8A-4147-A177-3AD203B41FA5}">
                      <a16:colId xmlns:a16="http://schemas.microsoft.com/office/drawing/2014/main" val="954829177"/>
                    </a:ext>
                  </a:extLst>
                </a:gridCol>
                <a:gridCol w="2211368">
                  <a:extLst>
                    <a:ext uri="{9D8B030D-6E8A-4147-A177-3AD203B41FA5}">
                      <a16:colId xmlns:a16="http://schemas.microsoft.com/office/drawing/2014/main" val="3527267750"/>
                    </a:ext>
                  </a:extLst>
                </a:gridCol>
                <a:gridCol w="4270962">
                  <a:extLst>
                    <a:ext uri="{9D8B030D-6E8A-4147-A177-3AD203B41FA5}">
                      <a16:colId xmlns:a16="http://schemas.microsoft.com/office/drawing/2014/main" val="172613663"/>
                    </a:ext>
                  </a:extLst>
                </a:gridCol>
                <a:gridCol w="2211368">
                  <a:extLst>
                    <a:ext uri="{9D8B030D-6E8A-4147-A177-3AD203B41FA5}">
                      <a16:colId xmlns:a16="http://schemas.microsoft.com/office/drawing/2014/main" val="2844689380"/>
                    </a:ext>
                  </a:extLst>
                </a:gridCol>
              </a:tblGrid>
              <a:tr h="426460">
                <a:tc>
                  <a:txBody>
                    <a:bodyPr/>
                    <a:lstStyle/>
                    <a:p>
                      <a:r>
                        <a:rPr lang="en-US" sz="1900" dirty="0"/>
                        <a:t>CVE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Alias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Speculative Trigger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Mitigation</a:t>
                      </a:r>
                    </a:p>
                  </a:txBody>
                  <a:tcPr marL="98488" marR="98488" marT="49244" marB="49244"/>
                </a:tc>
                <a:extLst>
                  <a:ext uri="{0D108BD9-81ED-4DB2-BD59-A6C34878D82A}">
                    <a16:rowId xmlns:a16="http://schemas.microsoft.com/office/drawing/2014/main" val="1260681699"/>
                  </a:ext>
                </a:extLst>
              </a:tr>
              <a:tr h="715847">
                <a:tc>
                  <a:txBody>
                    <a:bodyPr/>
                    <a:lstStyle/>
                    <a:p>
                      <a:r>
                        <a:rPr lang="en-US" sz="1900" u="sng" dirty="0">
                          <a:effectLst/>
                          <a:hlinkClick r:id="rId4"/>
                        </a:rPr>
                        <a:t>CVE-2017-5753</a:t>
                      </a:r>
                      <a:endParaRPr lang="en-US" sz="1900" dirty="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Spectre v1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Branch prediction bounds check bypass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OS\Browser</a:t>
                      </a:r>
                    </a:p>
                  </a:txBody>
                  <a:tcPr marL="98488" marR="98488" marT="49244" marB="49244"/>
                </a:tc>
                <a:extLst>
                  <a:ext uri="{0D108BD9-81ED-4DB2-BD59-A6C34878D82A}">
                    <a16:rowId xmlns:a16="http://schemas.microsoft.com/office/drawing/2014/main" val="3942830376"/>
                  </a:ext>
                </a:extLst>
              </a:tr>
              <a:tr h="426460">
                <a:tc>
                  <a:txBody>
                    <a:bodyPr/>
                    <a:lstStyle/>
                    <a:p>
                      <a:r>
                        <a:rPr lang="en-US" sz="1900" u="sng">
                          <a:effectLst/>
                          <a:hlinkClick r:id="rId5"/>
                        </a:rPr>
                        <a:t>CVE-2017-5715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Spectre v2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effectLst/>
                        </a:rPr>
                        <a:t>Branch target injection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Microcode</a:t>
                      </a:r>
                    </a:p>
                  </a:txBody>
                  <a:tcPr marL="98488" marR="98488" marT="49244" marB="49244"/>
                </a:tc>
                <a:extLst>
                  <a:ext uri="{0D108BD9-81ED-4DB2-BD59-A6C34878D82A}">
                    <a16:rowId xmlns:a16="http://schemas.microsoft.com/office/drawing/2014/main" val="3278226239"/>
                  </a:ext>
                </a:extLst>
              </a:tr>
              <a:tr h="426460">
                <a:tc>
                  <a:txBody>
                    <a:bodyPr/>
                    <a:lstStyle/>
                    <a:p>
                      <a:r>
                        <a:rPr lang="en-US" sz="1900" u="sng">
                          <a:effectLst/>
                          <a:hlinkClick r:id="rId6"/>
                        </a:rPr>
                        <a:t>CVE-2017-5754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Meltdown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effectLst/>
                        </a:rPr>
                        <a:t>Out-of-order execution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OS</a:t>
                      </a:r>
                    </a:p>
                  </a:txBody>
                  <a:tcPr marL="98488" marR="98488" marT="49244" marB="49244"/>
                </a:tc>
                <a:extLst>
                  <a:ext uri="{0D108BD9-81ED-4DB2-BD59-A6C34878D82A}">
                    <a16:rowId xmlns:a16="http://schemas.microsoft.com/office/drawing/2014/main" val="1008214181"/>
                  </a:ext>
                </a:extLst>
              </a:tr>
              <a:tr h="426460">
                <a:tc>
                  <a:txBody>
                    <a:bodyPr/>
                    <a:lstStyle/>
                    <a:p>
                      <a:r>
                        <a:rPr lang="en-US" sz="1900" u="sng">
                          <a:effectLst/>
                          <a:hlinkClick r:id="rId7"/>
                        </a:rPr>
                        <a:t>CVE-2018-3640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Spectre v3a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effectLst/>
                        </a:rPr>
                        <a:t>System register read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Microcode</a:t>
                      </a:r>
                    </a:p>
                  </a:txBody>
                  <a:tcPr marL="98488" marR="98488" marT="49244" marB="49244"/>
                </a:tc>
                <a:extLst>
                  <a:ext uri="{0D108BD9-81ED-4DB2-BD59-A6C34878D82A}">
                    <a16:rowId xmlns:a16="http://schemas.microsoft.com/office/drawing/2014/main" val="228034035"/>
                  </a:ext>
                </a:extLst>
              </a:tr>
              <a:tr h="715847">
                <a:tc>
                  <a:txBody>
                    <a:bodyPr/>
                    <a:lstStyle/>
                    <a:p>
                      <a:r>
                        <a:rPr lang="en-US" sz="1900" u="sng">
                          <a:effectLst/>
                          <a:hlinkClick r:id="rId8"/>
                        </a:rPr>
                        <a:t>CVE-2018-3639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Spectre 4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effectLst/>
                        </a:rPr>
                        <a:t>Memory reads before prior memory write addresses known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Microcode\OS</a:t>
                      </a:r>
                    </a:p>
                  </a:txBody>
                  <a:tcPr marL="98488" marR="98488" marT="49244" marB="49244"/>
                </a:tc>
                <a:extLst>
                  <a:ext uri="{0D108BD9-81ED-4DB2-BD59-A6C34878D82A}">
                    <a16:rowId xmlns:a16="http://schemas.microsoft.com/office/drawing/2014/main" val="98289031"/>
                  </a:ext>
                </a:extLst>
              </a:tr>
              <a:tr h="426460">
                <a:tc>
                  <a:txBody>
                    <a:bodyPr/>
                    <a:lstStyle/>
                    <a:p>
                      <a:r>
                        <a:rPr lang="en-US" sz="1900" u="sng">
                          <a:effectLst/>
                          <a:hlinkClick r:id="rId9"/>
                        </a:rPr>
                        <a:t>CVE-2018-3665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Lazy FP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effectLst/>
                        </a:rPr>
                        <a:t>Lazy FPU state restore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OS</a:t>
                      </a:r>
                    </a:p>
                  </a:txBody>
                  <a:tcPr marL="98488" marR="98488" marT="49244" marB="49244"/>
                </a:tc>
                <a:extLst>
                  <a:ext uri="{0D108BD9-81ED-4DB2-BD59-A6C34878D82A}">
                    <a16:rowId xmlns:a16="http://schemas.microsoft.com/office/drawing/2014/main" val="306021833"/>
                  </a:ext>
                </a:extLst>
              </a:tr>
              <a:tr h="426460">
                <a:tc>
                  <a:txBody>
                    <a:bodyPr/>
                    <a:lstStyle/>
                    <a:p>
                      <a:r>
                        <a:rPr lang="en-US" sz="1900" u="sng">
                          <a:effectLst/>
                          <a:hlinkClick r:id="rId10"/>
                        </a:rPr>
                        <a:t>CVE-2018-3615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ForeShadow-SGX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effectLst/>
                        </a:rPr>
                        <a:t>Transient out-of-order execution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Microcode</a:t>
                      </a:r>
                    </a:p>
                  </a:txBody>
                  <a:tcPr marL="98488" marR="98488" marT="49244" marB="49244"/>
                </a:tc>
                <a:extLst>
                  <a:ext uri="{0D108BD9-81ED-4DB2-BD59-A6C34878D82A}">
                    <a16:rowId xmlns:a16="http://schemas.microsoft.com/office/drawing/2014/main" val="2454005948"/>
                  </a:ext>
                </a:extLst>
              </a:tr>
              <a:tr h="426460">
                <a:tc>
                  <a:txBody>
                    <a:bodyPr/>
                    <a:lstStyle/>
                    <a:p>
                      <a:r>
                        <a:rPr lang="en-US" sz="1900" u="sng">
                          <a:effectLst/>
                          <a:hlinkClick r:id="rId11"/>
                        </a:rPr>
                        <a:t>CVE-2018-3620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ForeShadow-OS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effectLst/>
                        </a:rPr>
                        <a:t>Transient out-of-order execution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Microcode\OS</a:t>
                      </a:r>
                    </a:p>
                  </a:txBody>
                  <a:tcPr marL="98488" marR="98488" marT="49244" marB="49244"/>
                </a:tc>
                <a:extLst>
                  <a:ext uri="{0D108BD9-81ED-4DB2-BD59-A6C34878D82A}">
                    <a16:rowId xmlns:a16="http://schemas.microsoft.com/office/drawing/2014/main" val="1530006532"/>
                  </a:ext>
                </a:extLst>
              </a:tr>
              <a:tr h="426460">
                <a:tc>
                  <a:txBody>
                    <a:bodyPr/>
                    <a:lstStyle/>
                    <a:p>
                      <a:r>
                        <a:rPr lang="en-US" sz="1900" u="sng">
                          <a:effectLst/>
                          <a:hlinkClick r:id="rId12"/>
                        </a:rPr>
                        <a:t>CVE-2018-3646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ForeShadow-VMM</a:t>
                      </a:r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r>
                        <a:rPr lang="en-US" sz="1900" kern="1200">
                          <a:effectLst/>
                        </a:rPr>
                        <a:t>Transient out-of-order execution</a:t>
                      </a:r>
                      <a:endParaRPr lang="en-US" sz="1900"/>
                    </a:p>
                  </a:txBody>
                  <a:tcPr marL="98488" marR="98488" marT="49244" marB="492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Microcode\OS</a:t>
                      </a:r>
                    </a:p>
                  </a:txBody>
                  <a:tcPr marL="98488" marR="98488" marT="49244" marB="49244"/>
                </a:tc>
                <a:extLst>
                  <a:ext uri="{0D108BD9-81ED-4DB2-BD59-A6C34878D82A}">
                    <a16:rowId xmlns:a16="http://schemas.microsoft.com/office/drawing/2014/main" val="354109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65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>
            <a:extLst>
              <a:ext uri="{FF2B5EF4-FFF2-40B4-BE49-F238E27FC236}">
                <a16:creationId xmlns:a16="http://schemas.microsoft.com/office/drawing/2014/main" id="{D9777B3C-66C9-4D8F-971D-944C96F7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869" y="3486813"/>
            <a:ext cx="4381500" cy="3362325"/>
          </a:xfrm>
          <a:prstGeom prst="rect">
            <a:avLst/>
          </a:prstGeom>
        </p:spPr>
      </p:pic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4C752AE-CBBF-49B5-9F4C-EC916323A0F8}"/>
              </a:ext>
            </a:extLst>
          </p:cNvPr>
          <p:cNvSpPr/>
          <p:nvPr/>
        </p:nvSpPr>
        <p:spPr>
          <a:xfrm>
            <a:off x="304800" y="161821"/>
            <a:ext cx="1164216" cy="52695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BD49F38-CC5C-4AE0-A166-F7580442861C}"/>
              </a:ext>
            </a:extLst>
          </p:cNvPr>
          <p:cNvSpPr/>
          <p:nvPr/>
        </p:nvSpPr>
        <p:spPr>
          <a:xfrm>
            <a:off x="2053641" y="13254"/>
            <a:ext cx="1474476" cy="840491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Patch or Upgrade Anti-virus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762A907-9DB4-46FB-9638-9F1E96B9BBC1}"/>
              </a:ext>
            </a:extLst>
          </p:cNvPr>
          <p:cNvSpPr/>
          <p:nvPr/>
        </p:nvSpPr>
        <p:spPr>
          <a:xfrm>
            <a:off x="10416247" y="4831892"/>
            <a:ext cx="1233358" cy="571027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Guests Mitigated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D212BBF-08C1-4086-81C2-636F8DC579B6}"/>
              </a:ext>
            </a:extLst>
          </p:cNvPr>
          <p:cNvSpPr/>
          <p:nvPr/>
        </p:nvSpPr>
        <p:spPr>
          <a:xfrm>
            <a:off x="2009916" y="1117225"/>
            <a:ext cx="1437409" cy="61264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54A9B4-D982-4953-BD47-32B525251862}"/>
              </a:ext>
            </a:extLst>
          </p:cNvPr>
          <p:cNvSpPr/>
          <p:nvPr/>
        </p:nvSpPr>
        <p:spPr>
          <a:xfrm>
            <a:off x="287045" y="1423549"/>
            <a:ext cx="1263794" cy="81245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vCenter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353142B-A366-4CAF-8306-1F52317BBDDC}"/>
              </a:ext>
            </a:extLst>
          </p:cNvPr>
          <p:cNvSpPr/>
          <p:nvPr/>
        </p:nvSpPr>
        <p:spPr>
          <a:xfrm>
            <a:off x="4688404" y="17961"/>
            <a:ext cx="1337829" cy="93548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Patch Windows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714659B-98E5-4A68-AB29-3DB387B4E0C7}"/>
              </a:ext>
            </a:extLst>
          </p:cNvPr>
          <p:cNvSpPr/>
          <p:nvPr/>
        </p:nvSpPr>
        <p:spPr>
          <a:xfrm>
            <a:off x="9069096" y="25683"/>
            <a:ext cx="1332203" cy="9554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 Mitigation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EA1FAED-A1CD-4499-A2DA-322C486D1F7C}"/>
              </a:ext>
            </a:extLst>
          </p:cNvPr>
          <p:cNvSpPr/>
          <p:nvPr/>
        </p:nvSpPr>
        <p:spPr>
          <a:xfrm>
            <a:off x="1969666" y="2252681"/>
            <a:ext cx="1528891" cy="58195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Oops Remove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BD31116-FF0A-42ED-86A3-E6FF867DCA21}"/>
              </a:ext>
            </a:extLst>
          </p:cNvPr>
          <p:cNvSpPr/>
          <p:nvPr/>
        </p:nvSpPr>
        <p:spPr>
          <a:xfrm>
            <a:off x="4302388" y="1979044"/>
            <a:ext cx="1585252" cy="99442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Microcode Again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FA13A6-DAAD-4E6B-8DC2-8189118B2B1C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>
            <a:off x="886908" y="688780"/>
            <a:ext cx="1123008" cy="73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863FC-01C7-4D20-809A-5DA84AE4B05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728621" y="1729873"/>
            <a:ext cx="5491" cy="52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981D8D-A70E-4279-8E69-13D28EEFD62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528117" y="433500"/>
            <a:ext cx="1160287" cy="5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EB768046-53AE-46DC-B323-E0106C145F67}"/>
              </a:ext>
            </a:extLst>
          </p:cNvPr>
          <p:cNvSpPr/>
          <p:nvPr/>
        </p:nvSpPr>
        <p:spPr>
          <a:xfrm>
            <a:off x="287045" y="2754659"/>
            <a:ext cx="1263794" cy="88294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Patch Hosts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BBF989-C433-4581-959A-E5CE2AFA947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86908" y="688780"/>
            <a:ext cx="32034" cy="73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375202-0D83-4E38-9629-726AFA413B8E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918942" y="2236003"/>
            <a:ext cx="0" cy="51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1CCC4F-E0F0-4F58-A461-4D1A2260D86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469016" y="425301"/>
            <a:ext cx="584625" cy="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81E34C-1918-4C40-9605-D039F21A7003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4849995" y="2973470"/>
            <a:ext cx="245019" cy="8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69170F1-F8C3-41D6-A2E6-91BF297A591B}"/>
              </a:ext>
            </a:extLst>
          </p:cNvPr>
          <p:cNvSpPr/>
          <p:nvPr/>
        </p:nvSpPr>
        <p:spPr>
          <a:xfrm>
            <a:off x="10285972" y="1892484"/>
            <a:ext cx="1493908" cy="103796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Upgrade VM 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2D8432B1-51D1-410A-B8A3-DFAAEEDEDC9C}"/>
              </a:ext>
            </a:extLst>
          </p:cNvPr>
          <p:cNvSpPr/>
          <p:nvPr/>
        </p:nvSpPr>
        <p:spPr>
          <a:xfrm>
            <a:off x="10244797" y="3368853"/>
            <a:ext cx="1576258" cy="104368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Boot VM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267897-24B8-47D8-AF85-F7F1F96F6274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11032926" y="2930452"/>
            <a:ext cx="0" cy="43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3CF1E9-2786-44FF-93A7-FAEE6587946C}"/>
              </a:ext>
            </a:extLst>
          </p:cNvPr>
          <p:cNvCxnSpPr>
            <a:cxnSpLocks/>
            <a:stCxn id="65" idx="2"/>
            <a:endCxn id="7" idx="0"/>
          </p:cNvCxnSpPr>
          <p:nvPr/>
        </p:nvCxnSpPr>
        <p:spPr>
          <a:xfrm>
            <a:off x="11032926" y="4412541"/>
            <a:ext cx="0" cy="4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07CEDEF7-76FA-4A83-BEA8-7BD009A7CD06}"/>
              </a:ext>
            </a:extLst>
          </p:cNvPr>
          <p:cNvSpPr/>
          <p:nvPr/>
        </p:nvSpPr>
        <p:spPr>
          <a:xfrm>
            <a:off x="326228" y="4303997"/>
            <a:ext cx="1263793" cy="9273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Patches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A8933B4-79A0-45BC-8573-EB3AFEDF6D73}"/>
              </a:ext>
            </a:extLst>
          </p:cNvPr>
          <p:cNvSpPr/>
          <p:nvPr/>
        </p:nvSpPr>
        <p:spPr>
          <a:xfrm>
            <a:off x="10048108" y="5967165"/>
            <a:ext cx="1969635" cy="4191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Maybe?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21000D6C-2CF8-4559-A902-DEB38B59CC10}"/>
              </a:ext>
            </a:extLst>
          </p:cNvPr>
          <p:cNvSpPr/>
          <p:nvPr/>
        </p:nvSpPr>
        <p:spPr>
          <a:xfrm>
            <a:off x="1771267" y="3405277"/>
            <a:ext cx="1850605" cy="121342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Beer Thirty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40E7C6-D37E-400B-B1AC-5E888CF06A28}"/>
              </a:ext>
            </a:extLst>
          </p:cNvPr>
          <p:cNvSpPr/>
          <p:nvPr/>
        </p:nvSpPr>
        <p:spPr>
          <a:xfrm>
            <a:off x="6710229" y="66687"/>
            <a:ext cx="152038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Breath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7CBF7405-CF72-48D7-9ED7-40B045FFF5FB}"/>
              </a:ext>
            </a:extLst>
          </p:cNvPr>
          <p:cNvSpPr/>
          <p:nvPr/>
        </p:nvSpPr>
        <p:spPr>
          <a:xfrm>
            <a:off x="2305051" y="5200650"/>
            <a:ext cx="1512032" cy="1185615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Patches More Microcode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6EBB3A-0A8B-410D-9A8B-5A2A9D725627}"/>
              </a:ext>
            </a:extLst>
          </p:cNvPr>
          <p:cNvSpPr/>
          <p:nvPr/>
        </p:nvSpPr>
        <p:spPr>
          <a:xfrm>
            <a:off x="6829733" y="1695123"/>
            <a:ext cx="2007771" cy="1334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Panic Attack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C36113B-1FC4-4C96-B6ED-F6AD83E1ABB3}"/>
              </a:ext>
            </a:extLst>
          </p:cNvPr>
          <p:cNvCxnSpPr>
            <a:cxnSpLocks/>
            <a:stCxn id="11" idx="2"/>
            <a:endCxn id="77" idx="7"/>
          </p:cNvCxnSpPr>
          <p:nvPr/>
        </p:nvCxnSpPr>
        <p:spPr>
          <a:xfrm flipH="1">
            <a:off x="8543473" y="981087"/>
            <a:ext cx="1191725" cy="90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F9EC597-C10A-4A32-B0D6-E0ACAFA172F7}"/>
              </a:ext>
            </a:extLst>
          </p:cNvPr>
          <p:cNvSpPr/>
          <p:nvPr/>
        </p:nvSpPr>
        <p:spPr>
          <a:xfrm>
            <a:off x="4108260" y="3797542"/>
            <a:ext cx="1483469" cy="122999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CLUSTER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1360C0-8DDA-49A5-B652-0F1FFC000FF0}"/>
              </a:ext>
            </a:extLst>
          </p:cNvPr>
          <p:cNvCxnSpPr>
            <a:cxnSpLocks/>
            <a:stCxn id="30" idx="3"/>
            <a:endCxn id="77" idx="3"/>
          </p:cNvCxnSpPr>
          <p:nvPr/>
        </p:nvCxnSpPr>
        <p:spPr>
          <a:xfrm flipV="1">
            <a:off x="5591729" y="2834181"/>
            <a:ext cx="1532035" cy="157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8169BE4-1C27-41BB-8260-CB0E1B82CC5C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2696570" y="2834632"/>
            <a:ext cx="37542" cy="5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0135918-DA88-4E3A-A72C-D1DA1E2A51D9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3621872" y="2476257"/>
            <a:ext cx="680516" cy="153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267BD78-4E7F-41AE-8726-BD5FE6445144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>
            <a:off x="918942" y="3637601"/>
            <a:ext cx="39183" cy="66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8BD975-B199-482C-B54F-C71C5063F57B}"/>
              </a:ext>
            </a:extLst>
          </p:cNvPr>
          <p:cNvCxnSpPr>
            <a:cxnSpLocks/>
            <a:stCxn id="37" idx="2"/>
            <a:endCxn id="70" idx="1"/>
          </p:cNvCxnSpPr>
          <p:nvPr/>
        </p:nvCxnSpPr>
        <p:spPr>
          <a:xfrm>
            <a:off x="958125" y="5231297"/>
            <a:ext cx="1346926" cy="56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335EBFF-01EC-47A7-B0FC-668AB1486A55}"/>
              </a:ext>
            </a:extLst>
          </p:cNvPr>
          <p:cNvCxnSpPr>
            <a:cxnSpLocks/>
            <a:stCxn id="70" idx="3"/>
            <a:endCxn id="30" idx="2"/>
          </p:cNvCxnSpPr>
          <p:nvPr/>
        </p:nvCxnSpPr>
        <p:spPr>
          <a:xfrm flipV="1">
            <a:off x="3817083" y="5027539"/>
            <a:ext cx="1032912" cy="76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38515DA-6402-4EA6-BB20-6FE0AA58E2EB}"/>
              </a:ext>
            </a:extLst>
          </p:cNvPr>
          <p:cNvCxnSpPr>
            <a:cxnSpLocks/>
            <a:stCxn id="10" idx="3"/>
            <a:endCxn id="46" idx="2"/>
          </p:cNvCxnSpPr>
          <p:nvPr/>
        </p:nvCxnSpPr>
        <p:spPr>
          <a:xfrm>
            <a:off x="6026233" y="485703"/>
            <a:ext cx="683996" cy="3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B745BB7-507F-4ED7-B592-1403A6460B8A}"/>
              </a:ext>
            </a:extLst>
          </p:cNvPr>
          <p:cNvCxnSpPr>
            <a:cxnSpLocks/>
            <a:stCxn id="46" idx="6"/>
            <a:endCxn id="11" idx="1"/>
          </p:cNvCxnSpPr>
          <p:nvPr/>
        </p:nvCxnSpPr>
        <p:spPr>
          <a:xfrm flipV="1">
            <a:off x="8230612" y="503385"/>
            <a:ext cx="838484" cy="2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896798C-0FFD-4471-B293-BFA3BCC0D02B}"/>
              </a:ext>
            </a:extLst>
          </p:cNvPr>
          <p:cNvCxnSpPr>
            <a:cxnSpLocks/>
            <a:stCxn id="77" idx="6"/>
            <a:endCxn id="58" idx="1"/>
          </p:cNvCxnSpPr>
          <p:nvPr/>
        </p:nvCxnSpPr>
        <p:spPr>
          <a:xfrm>
            <a:off x="8837504" y="2362368"/>
            <a:ext cx="1448468" cy="4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BEE128D-A9F5-4C4F-81EF-DD7BB88894D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11032926" y="5402919"/>
            <a:ext cx="0" cy="56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DD23-53F1-4C83-A012-EF7AD286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257"/>
          </a:xfrm>
        </p:spPr>
        <p:txBody>
          <a:bodyPr>
            <a:normAutofit/>
          </a:bodyPr>
          <a:lstStyle/>
          <a:p>
            <a:r>
              <a:rPr lang="en-US" dirty="0"/>
              <a:t>VMware Host Mitigation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D9A5B25-2EE2-426B-8B56-D1A3F20C5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29945"/>
              </p:ext>
            </p:extLst>
          </p:nvPr>
        </p:nvGraphicFramePr>
        <p:xfrm>
          <a:off x="646110" y="1447800"/>
          <a:ext cx="10707689" cy="474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5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B9D60E-05E4-4993-8C71-DF265260B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04A1EC-6A60-42DE-B10D-72883C541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99000E-F37E-4439-B663-71D0F27D2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4016AF-9CDD-4C23-AD65-8D94161B6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F12C00-85B5-4AC3-B60C-09960AE60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EA172F-9887-4092-A270-0B69C705A9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2DA7FE-B9BD-409C-8824-EC2AB7FF3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7A8852-F852-41DD-9900-2FCE22957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EF61C5D-19DA-4747-8696-B1AA73F379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417720-741E-40F1-A023-82B9D3C4E9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AD05-3919-4607-B79C-8387B29D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307"/>
          </a:xfrm>
        </p:spPr>
        <p:txBody>
          <a:bodyPr/>
          <a:lstStyle/>
          <a:p>
            <a:r>
              <a:rPr lang="en-US" dirty="0"/>
              <a:t>VMware Guest Mitigation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B2E0B3-42C7-47C4-9190-7D10DE0D6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077260"/>
              </p:ext>
            </p:extLst>
          </p:nvPr>
        </p:nvGraphicFramePr>
        <p:xfrm>
          <a:off x="646111" y="1457326"/>
          <a:ext cx="9325953" cy="490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869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CECDCA-90B5-460B-8FB4-0078BE802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A96D87-43F0-46DA-883F-8A96FF8E5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E32632-7F46-448B-A7FE-A1F2D0B50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6ACFD0-26B7-4EE5-9996-81483E320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0064F-45AE-40B3-A8CF-10C3B987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Early Struggles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74391-B805-4AD6-A4BB-EB7E5A2AE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692426"/>
              </p:ext>
            </p:extLst>
          </p:nvPr>
        </p:nvGraphicFramePr>
        <p:xfrm>
          <a:off x="4507581" y="1143001"/>
          <a:ext cx="7370093" cy="5391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9785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5BC809-C48B-4E4F-BA7D-20A061683D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956E08-A8AF-4C6E-A852-0190FD5BF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1BFD38-F0EF-41F8-9130-D7A805ABE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B5BF67-9E76-4F3A-BE1D-96F9FD08C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E01CA-A3D2-4189-BC96-5548AD00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6" y="500974"/>
            <a:ext cx="3753599" cy="7839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More 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142D-8F3A-4123-83A4-0C54E8D0C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206" y="2038350"/>
            <a:ext cx="4286802" cy="36020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Buggy Firmware Upgrades.</a:t>
            </a:r>
          </a:p>
          <a:p>
            <a:r>
              <a:rPr lang="en-US" sz="3200" dirty="0"/>
              <a:t>Dependencies are important.</a:t>
            </a:r>
          </a:p>
          <a:p>
            <a:r>
              <a:rPr lang="en-US" sz="3200" dirty="0"/>
              <a:t>Takes a long time.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16A4B7E-8FD3-48CF-8619-50D68730F46A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8"/>
          <a:srcRect r="1" b="11163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2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0F0CD-3321-462C-9646-46D5E5E3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VMware 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F971-63B1-4966-B67B-A2B63089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We had a mixed mode of </a:t>
            </a:r>
            <a:r>
              <a:rPr lang="en-US" sz="2800" dirty="0" err="1"/>
              <a:t>vCenters</a:t>
            </a:r>
            <a:r>
              <a:rPr lang="en-US" sz="2800" dirty="0"/>
              <a:t>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vCenter</a:t>
            </a:r>
            <a:r>
              <a:rPr lang="en-US" sz="2800" dirty="0"/>
              <a:t> 6 (Windows) and </a:t>
            </a:r>
            <a:r>
              <a:rPr lang="en-US" sz="2800" dirty="0" err="1"/>
              <a:t>vCenter</a:t>
            </a:r>
            <a:r>
              <a:rPr lang="en-US" sz="2800" dirty="0"/>
              <a:t> 6.5 (VCSA)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mitigation and upgrade happened at same time.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slowed both projects down.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vCenter</a:t>
            </a:r>
            <a:r>
              <a:rPr lang="en-US" sz="2800" dirty="0"/>
              <a:t> bugs and “features.”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3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DA6-2B15-4434-8319-F6753959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2428"/>
          </a:xfrm>
        </p:spPr>
        <p:txBody>
          <a:bodyPr/>
          <a:lstStyle/>
          <a:p>
            <a:r>
              <a:rPr lang="en-US" dirty="0" err="1"/>
              <a:t>ForeShadow</a:t>
            </a:r>
            <a:r>
              <a:rPr lang="en-US" dirty="0"/>
              <a:t>: L1 Terminal Fault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304F7D-4477-45FD-931F-C8D0320CB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822789"/>
              </p:ext>
            </p:extLst>
          </p:nvPr>
        </p:nvGraphicFramePr>
        <p:xfrm>
          <a:off x="576650" y="1524000"/>
          <a:ext cx="9473204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899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4F5DCE-6FD7-4664-8F61-63067ACC8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65A6D7-74F1-4E3D-B88F-F5DCD2C84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D23DBE-1BEC-4B65-87CD-48D1C2215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421D2D-70A8-4C6E-8A56-3426E9EAD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04E588-0BA5-465A-9CD4-CA905AB1F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F85502-3387-4B15-8A89-C7A15C7DB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BEC606-7C1A-48AF-91AF-FA889264B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19B5-FB8D-499D-8290-30D84D26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How do you know if you are Mitigated?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0938-EDEF-405A-809F-6AF1BB21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Microsoft PowerShell</a:t>
            </a:r>
          </a:p>
          <a:p>
            <a:pPr lvl="1"/>
            <a:r>
              <a:rPr lang="en-US" sz="2000" dirty="0"/>
              <a:t>Install-Module Speculation Control</a:t>
            </a:r>
          </a:p>
          <a:p>
            <a:pPr lvl="1"/>
            <a:r>
              <a:rPr lang="en-US" sz="2000" dirty="0"/>
              <a:t>Get-</a:t>
            </a:r>
            <a:r>
              <a:rPr lang="en-US" sz="2000" dirty="0" err="1"/>
              <a:t>SpeculationControlSettings</a:t>
            </a:r>
            <a:endParaRPr lang="en-US" sz="2000" dirty="0"/>
          </a:p>
          <a:p>
            <a:r>
              <a:rPr lang="en-US" dirty="0"/>
              <a:t>Vulnerability Scanners (</a:t>
            </a:r>
            <a:r>
              <a:rPr lang="en-US" dirty="0" err="1"/>
              <a:t>Nexpose</a:t>
            </a:r>
            <a:r>
              <a:rPr lang="en-US" dirty="0"/>
              <a:t>)</a:t>
            </a:r>
          </a:p>
          <a:p>
            <a:r>
              <a:rPr lang="en-US" dirty="0"/>
              <a:t>Community Scripts</a:t>
            </a:r>
          </a:p>
          <a:p>
            <a:pPr lvl="1"/>
            <a:r>
              <a:rPr lang="en-US" sz="2000" dirty="0" err="1"/>
              <a:t>vDocumentation</a:t>
            </a:r>
            <a:r>
              <a:rPr lang="en-US" sz="2000" dirty="0"/>
              <a:t> :  </a:t>
            </a:r>
            <a:r>
              <a:rPr lang="en-US" sz="2000" dirty="0">
                <a:hlinkClick r:id="rId3"/>
              </a:rPr>
              <a:t>https://github.com/arielsanchezmora/vDocumentation</a:t>
            </a:r>
            <a:endParaRPr lang="en-US" sz="2000" dirty="0"/>
          </a:p>
          <a:p>
            <a:pPr lvl="1"/>
            <a:r>
              <a:rPr lang="en-US" sz="2000" dirty="0"/>
              <a:t>This </a:t>
            </a:r>
            <a:r>
              <a:rPr lang="en-US" sz="2000" dirty="0" err="1"/>
              <a:t>Powershell</a:t>
            </a:r>
            <a:r>
              <a:rPr lang="en-US" sz="2000" dirty="0"/>
              <a:t> module can actually list off the VM’s that are mitigated or not from VMware's perspective.</a:t>
            </a:r>
          </a:p>
          <a:p>
            <a:pPr lvl="1"/>
            <a:r>
              <a:rPr lang="en-US" sz="2000" dirty="0"/>
              <a:t>It also reports on the Hosts mitigation level and microcode level.</a:t>
            </a:r>
          </a:p>
        </p:txBody>
      </p:sp>
    </p:spTree>
    <p:extLst>
      <p:ext uri="{BB962C8B-B14F-4D97-AF65-F5344CB8AC3E}">
        <p14:creationId xmlns:p14="http://schemas.microsoft.com/office/powerpoint/2010/main" val="356189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68CF-54F2-480D-9958-6727F3B6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9736-F1D5-4BA0-98EC-D4C74965DD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Who am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Spectre</a:t>
            </a:r>
            <a:r>
              <a:rPr lang="en-US" sz="2800" dirty="0"/>
              <a:t>\Meltdown memory lane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How do we patch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VMware Mitigations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Struggles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BD284-753E-4BF8-8C2A-76C031B56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ForeShadow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How do we know we are mitigated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Lessons Learned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Poll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Beer talk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A82B-FD92-485B-B445-C195F61C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420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0AC0-925E-450B-9181-DA4F1228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866" y="1634248"/>
            <a:ext cx="4396339" cy="4195763"/>
          </a:xfrm>
        </p:spPr>
        <p:txBody>
          <a:bodyPr>
            <a:normAutofit/>
          </a:bodyPr>
          <a:lstStyle/>
          <a:p>
            <a:r>
              <a:rPr lang="en-US" sz="2400" dirty="0"/>
              <a:t>Don’t Panic</a:t>
            </a:r>
          </a:p>
          <a:p>
            <a:r>
              <a:rPr lang="en-US" sz="2400" dirty="0"/>
              <a:t>Take the time to explain the process to everyone</a:t>
            </a:r>
          </a:p>
          <a:p>
            <a:r>
              <a:rPr lang="en-US" sz="2400" dirty="0"/>
              <a:t>Do Research</a:t>
            </a:r>
          </a:p>
          <a:p>
            <a:r>
              <a:rPr lang="en-US" sz="2400" dirty="0"/>
              <a:t>TEST</a:t>
            </a:r>
          </a:p>
          <a:p>
            <a:r>
              <a:rPr lang="en-US" sz="2400" dirty="0"/>
              <a:t>Monitor the Community.</a:t>
            </a:r>
          </a:p>
          <a:p>
            <a:pPr lvl="1"/>
            <a:r>
              <a:rPr lang="en-US" sz="2400" dirty="0"/>
              <a:t>Reddit</a:t>
            </a:r>
          </a:p>
          <a:p>
            <a:pPr lvl="1"/>
            <a:r>
              <a:rPr lang="en-US" sz="2400" dirty="0"/>
              <a:t>Twitter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A6E36-59ED-4592-9D4C-6BEA5009E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1847" y="1634248"/>
            <a:ext cx="6021421" cy="45506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9D524-76B3-4EA0-824E-4B32B7FD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47" y="1634248"/>
            <a:ext cx="6085052" cy="455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9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8F8-1716-457E-BB80-4DD72A87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More Lessons Learned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011D98-5E6C-4441-9B7B-71A500456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930343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5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C283E8-D108-42A9-BB81-EE61406CA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1EC101-7BD2-4C28-98B8-6B20C568B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F16F92-584E-4438-94A6-2B3B990E1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871217-F1A2-41AC-88DE-1D6E401C4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1304-5A41-415D-8EA6-E192862F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71918"/>
            <a:ext cx="9404723" cy="1005379"/>
          </a:xfrm>
        </p:spPr>
        <p:txBody>
          <a:bodyPr/>
          <a:lstStyle/>
          <a:p>
            <a:pPr algn="ctr"/>
            <a:r>
              <a:rPr lang="en-US" dirty="0"/>
              <a:t>Thank God It’s Mitigated!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AF3C-FF98-48BF-ADB2-B1523A57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137" y="2174607"/>
            <a:ext cx="8946541" cy="4195481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&lt;/SARCASM&gt;</a:t>
            </a:r>
          </a:p>
        </p:txBody>
      </p:sp>
    </p:spTree>
    <p:extLst>
      <p:ext uri="{BB962C8B-B14F-4D97-AF65-F5344CB8AC3E}">
        <p14:creationId xmlns:p14="http://schemas.microsoft.com/office/powerpoint/2010/main" val="22230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941C-9407-4987-9E47-87D76D52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12" y="528918"/>
            <a:ext cx="8946541" cy="17856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Time for a quick poll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3977E-8A1C-4934-802A-BB99247EC690}"/>
              </a:ext>
            </a:extLst>
          </p:cNvPr>
          <p:cNvSpPr txBox="1"/>
          <p:nvPr/>
        </p:nvSpPr>
        <p:spPr>
          <a:xfrm>
            <a:off x="2628900" y="2381250"/>
            <a:ext cx="65055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Get your Phone Out!</a:t>
            </a:r>
          </a:p>
          <a:p>
            <a:endParaRPr lang="en-US" sz="4000" b="1" dirty="0"/>
          </a:p>
          <a:p>
            <a:r>
              <a:rPr lang="en-US" sz="4000" b="1" dirty="0"/>
              <a:t>PollEV.com</a:t>
            </a:r>
          </a:p>
          <a:p>
            <a:endParaRPr lang="en-US" sz="4000" b="1" dirty="0"/>
          </a:p>
          <a:p>
            <a:r>
              <a:rPr lang="en-US" sz="4000" b="1" dirty="0"/>
              <a:t>GregBates004</a:t>
            </a:r>
          </a:p>
        </p:txBody>
      </p:sp>
    </p:spTree>
    <p:extLst>
      <p:ext uri="{BB962C8B-B14F-4D97-AF65-F5344CB8AC3E}">
        <p14:creationId xmlns:p14="http://schemas.microsoft.com/office/powerpoint/2010/main" val="2966470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2AE47-925C-4D9C-934B-5F38B5E0965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88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9472E-2271-49F9-A704-556595ABF866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E3CA-3267-4409-B7D6-C516B537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74F5-E422-4586-A40B-D92E2FBC9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See me afterwards to talk patching war stories armed with a beer.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Greg Bates</a:t>
            </a:r>
          </a:p>
          <a:p>
            <a:r>
              <a:rPr lang="en-US" sz="3200" dirty="0"/>
              <a:t>@pensrule82</a:t>
            </a:r>
          </a:p>
          <a:p>
            <a:r>
              <a:rPr lang="en-US" sz="3200" dirty="0">
                <a:hlinkClick r:id="rId3"/>
              </a:rPr>
              <a:t>www.vGregBates.com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6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D975C-BA3F-42F5-8DB4-A6B008D0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804672"/>
            <a:ext cx="3561524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89CA-628D-406A-AC10-94C74BB1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134" y="803877"/>
            <a:ext cx="6721496" cy="524865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Server Engineer @ Reed Smith LLP for 10 years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Entails Windows Server Lifecycle, VMware, Physical Server and Windows Patching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examples in this presentation are an aggregate of multiple experiences.  It is not necessarily specific to Reed Smith.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 am NOT a CPU architecture expert.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 am NOT an expert on cyber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 just play to part in meeting rooms.</a:t>
            </a:r>
          </a:p>
        </p:txBody>
      </p:sp>
    </p:spTree>
    <p:extLst>
      <p:ext uri="{BB962C8B-B14F-4D97-AF65-F5344CB8AC3E}">
        <p14:creationId xmlns:p14="http://schemas.microsoft.com/office/powerpoint/2010/main" val="336665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0CDE-8D2E-4A5E-A045-B4F3AE4D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traumatic Stress Trigger 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05DD-78DE-449A-8911-FB29AF12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Memories of Patching Nightmares ahead.</a:t>
            </a:r>
          </a:p>
          <a:p>
            <a:r>
              <a:rPr lang="en-US" sz="2800" dirty="0"/>
              <a:t>The most complicated patching scenarios I have ever been apart of.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5B455-2DD8-4BB2-9345-4C78FB6342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2577" y="3776661"/>
            <a:ext cx="4413380" cy="26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8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238E-A27A-4C8F-A3DD-6E68B4C6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Remembering Melting &amp; </a:t>
            </a:r>
            <a:r>
              <a:rPr lang="en-US" sz="3300" dirty="0" err="1">
                <a:solidFill>
                  <a:srgbClr val="EBEBEB"/>
                </a:solidFill>
              </a:rPr>
              <a:t>Spectre</a:t>
            </a:r>
            <a:r>
              <a:rPr lang="en-US" sz="3300" dirty="0">
                <a:solidFill>
                  <a:srgbClr val="EBEBEB"/>
                </a:solidFill>
              </a:rPr>
              <a:t>:</a:t>
            </a:r>
            <a:br>
              <a:rPr lang="en-US" sz="3300" dirty="0">
                <a:solidFill>
                  <a:srgbClr val="EBEBEB"/>
                </a:solidFill>
              </a:rPr>
            </a:br>
            <a:r>
              <a:rPr lang="en-US" sz="3300" dirty="0">
                <a:solidFill>
                  <a:srgbClr val="EBEBEB"/>
                </a:solidFill>
              </a:rPr>
              <a:t>The Beginning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C7C0F5-6053-4A2B-AC08-2DD557230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537525"/>
              </p:ext>
            </p:extLst>
          </p:nvPr>
        </p:nvGraphicFramePr>
        <p:xfrm>
          <a:off x="648930" y="1645922"/>
          <a:ext cx="10895370" cy="4721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077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30FD20-E02B-46B3-83A2-702BC4487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274CD3-0F2E-4980-9AEC-A928456B4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0CB9DC-896E-4CAA-9F6B-162B37BE3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0E1200-F3AC-4138-8B0D-0AA3C5058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7CA49-D25D-4E0B-81D1-B52D9A57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What’s affected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5CE34D4-FF87-4F4C-833A-1650B4A865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6970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50E74-B690-4801-B6FE-E94B43BB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2F2F2"/>
                </a:solidFill>
              </a:rPr>
              <a:t>The Complexities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599EA-30BE-4DB0-B50A-5E74A31D6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75427"/>
              </p:ext>
            </p:extLst>
          </p:nvPr>
        </p:nvGraphicFramePr>
        <p:xfrm>
          <a:off x="5048250" y="1143000"/>
          <a:ext cx="649605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42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E75BDE-AB26-4D8E-B343-3550F4758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7FA24F-E4C0-4D7B-BA02-0B0158BDF9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12928C-0EBD-44CA-BAC3-4ACDA1F19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E27316-8ECF-4562-A9F2-BD619D1DF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BC0EB9-789E-4137-AC95-53785C06FC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F27B0C-0DC3-477F-859E-E0C0638F0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74ACB-B93F-4E60-82B8-4FB47CBEA3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5703" y="636083"/>
            <a:ext cx="3337405" cy="3291844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D830A5-F8D4-4D8A-9EF3-4722884D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5228084"/>
            <a:ext cx="9345155" cy="86180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Cute Names and a Logo means its important.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7E07C-02F1-4B13-81FF-16CD16BA9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643855" y="636083"/>
            <a:ext cx="5225149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1666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E5877-133B-4C61-8313-F5311862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</a:rPr>
              <a:t>The Confusion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096A0FE-0874-4D3C-9C92-19C48FBFE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63221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249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FAABE47F-B471-4D73-9678-644563A75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3CB81CAE-5459-4AEB-AD96-7B59979F3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A2DF728-FE0B-4CBC-B76D-1F7B607FC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614faac-a05f-4ac3-98ca-7f26112035b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fdaaf2ed-5100-4b0b-af5f-266513be8d80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RS-tag_red">
  <a:themeElements>
    <a:clrScheme name="RS-tag_red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RS-tag_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S-tag_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-tag_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-tag_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-tag_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-tag_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-tag_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-tag_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-tag_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-tag_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-tag_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-tag_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-tag_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 PPT Template.pptx [Read-Only]" id="{C01F7F54-0CF2-4D72-BB2E-985FD612A42C}" vid="{127E1ECF-8991-4B0F-9F53-CFB11FE72FCD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RS PPT Template</Template>
  <TotalTime>2544</TotalTime>
  <Words>785</Words>
  <Application>Microsoft Office PowerPoint</Application>
  <PresentationFormat>Widescreen</PresentationFormat>
  <Paragraphs>220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Wingdings 3</vt:lpstr>
      <vt:lpstr>RS-tag_red</vt:lpstr>
      <vt:lpstr>Ion</vt:lpstr>
      <vt:lpstr>Navigating Spectre &amp; Meltdown Patching 1 Year later</vt:lpstr>
      <vt:lpstr>Agenda</vt:lpstr>
      <vt:lpstr>Who am I</vt:lpstr>
      <vt:lpstr>Post traumatic Stress Trigger WARNING!</vt:lpstr>
      <vt:lpstr>Remembering Melting &amp; Spectre: The Beginning</vt:lpstr>
      <vt:lpstr>What’s affected</vt:lpstr>
      <vt:lpstr>The Complexities</vt:lpstr>
      <vt:lpstr>Cute Names and a Logo means its important.</vt:lpstr>
      <vt:lpstr>The Confusion</vt:lpstr>
      <vt:lpstr>Act Together</vt:lpstr>
      <vt:lpstr>PowerPoint Presentation</vt:lpstr>
      <vt:lpstr>PowerPoint Presentation</vt:lpstr>
      <vt:lpstr>VMware Host Mitigation</vt:lpstr>
      <vt:lpstr>VMware Guest Mitigation</vt:lpstr>
      <vt:lpstr>Early Struggles</vt:lpstr>
      <vt:lpstr>More Struggles</vt:lpstr>
      <vt:lpstr>VMware Struggles</vt:lpstr>
      <vt:lpstr>ForeShadow: L1 Terminal Fault</vt:lpstr>
      <vt:lpstr>How do you know if you are Mitigated?</vt:lpstr>
      <vt:lpstr>Lessons Learned</vt:lpstr>
      <vt:lpstr>More Lessons Learned</vt:lpstr>
      <vt:lpstr>Thank God It’s Mitigated!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Spectre/Meltdown Patching</dc:title>
  <dc:creator>Bates, Gregory D.</dc:creator>
  <cp:lastModifiedBy>Bates, Gregory D.</cp:lastModifiedBy>
  <cp:revision>107</cp:revision>
  <dcterms:created xsi:type="dcterms:W3CDTF">2019-01-22T02:52:48Z</dcterms:created>
  <dcterms:modified xsi:type="dcterms:W3CDTF">2019-04-22T13:24:31Z</dcterms:modified>
</cp:coreProperties>
</file>