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3" r:id="rId4"/>
  </p:sldMasterIdLst>
  <p:notesMasterIdLst>
    <p:notesMasterId r:id="rId30"/>
  </p:notesMasterIdLst>
  <p:sldIdLst>
    <p:sldId id="256" r:id="rId5"/>
    <p:sldId id="319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7" r:id="rId14"/>
    <p:sldId id="328" r:id="rId15"/>
    <p:sldId id="326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15" r:id="rId29"/>
  </p:sldIdLst>
  <p:sldSz cx="12192000" cy="6858000"/>
  <p:notesSz cx="6858000" cy="9144000"/>
  <p:embeddedFontLst>
    <p:embeddedFont>
      <p:font typeface="Tahoma" panose="020B0604030504040204" pitchFamily="34" charset="0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4472C4"/>
    <a:srgbClr val="0066FF"/>
    <a:srgbClr val="0000CC"/>
    <a:srgbClr val="3399FF"/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83440-BC99-464A-BB16-08A117F4E6EC}" v="4" dt="2019-04-01T05:28:17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5" autoAdjust="0"/>
    <p:restoredTop sz="96353" autoAdjust="0"/>
  </p:normalViewPr>
  <p:slideViewPr>
    <p:cSldViewPr snapToGrid="0">
      <p:cViewPr varScale="1">
        <p:scale>
          <a:sx n="95" d="100"/>
          <a:sy n="95" d="100"/>
        </p:scale>
        <p:origin x="5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구삼" userId="5fc515c3-d1ac-405d-b6ff-da33ce079c74" providerId="ADAL" clId="{61D83440-BC99-464A-BB16-08A117F4E6EC}"/>
    <pc:docChg chg="custSel addSld delSld modSld sldOrd modMainMaster">
      <pc:chgData name="박 구삼" userId="5fc515c3-d1ac-405d-b6ff-da33ce079c74" providerId="ADAL" clId="{61D83440-BC99-464A-BB16-08A117F4E6EC}" dt="2019-04-01T05:30:21.589" v="62" actId="2696"/>
      <pc:docMkLst>
        <pc:docMk/>
      </pc:docMkLst>
      <pc:sldChg chg="addSp delSp modSp add del ord">
        <pc:chgData name="박 구삼" userId="5fc515c3-d1ac-405d-b6ff-da33ce079c74" providerId="ADAL" clId="{61D83440-BC99-464A-BB16-08A117F4E6EC}" dt="2019-04-01T05:28:38.699" v="41" actId="1076"/>
        <pc:sldMkLst>
          <pc:docMk/>
          <pc:sldMk cId="672978119" sldId="313"/>
        </pc:sldMkLst>
        <pc:spChg chg="del">
          <ac:chgData name="박 구삼" userId="5fc515c3-d1ac-405d-b6ff-da33ce079c74" providerId="ADAL" clId="{61D83440-BC99-464A-BB16-08A117F4E6EC}" dt="2019-04-01T05:28:09.360" v="29" actId="478"/>
          <ac:spMkLst>
            <pc:docMk/>
            <pc:sldMk cId="672978119" sldId="313"/>
            <ac:spMk id="4" creationId="{F1B6D734-BF13-420D-ADE6-D757F309776E}"/>
          </ac:spMkLst>
        </pc:spChg>
        <pc:spChg chg="add mod">
          <ac:chgData name="박 구삼" userId="5fc515c3-d1ac-405d-b6ff-da33ce079c74" providerId="ADAL" clId="{61D83440-BC99-464A-BB16-08A117F4E6EC}" dt="2019-04-01T05:28:17.241" v="39"/>
          <ac:spMkLst>
            <pc:docMk/>
            <pc:sldMk cId="672978119" sldId="313"/>
            <ac:spMk id="6" creationId="{2F112959-8D2A-48EA-9275-F2B9EAF8A572}"/>
          </ac:spMkLst>
        </pc:spChg>
        <pc:spChg chg="mod">
          <ac:chgData name="박 구삼" userId="5fc515c3-d1ac-405d-b6ff-da33ce079c74" providerId="ADAL" clId="{61D83440-BC99-464A-BB16-08A117F4E6EC}" dt="2019-04-01T05:28:38.699" v="41" actId="1076"/>
          <ac:spMkLst>
            <pc:docMk/>
            <pc:sldMk cId="672978119" sldId="313"/>
            <ac:spMk id="25" creationId="{28AC6AD4-D012-4B4C-911A-B0084B7504C8}"/>
          </ac:spMkLst>
        </pc:spChg>
        <pc:spChg chg="mod">
          <ac:chgData name="박 구삼" userId="5fc515c3-d1ac-405d-b6ff-da33ce079c74" providerId="ADAL" clId="{61D83440-BC99-464A-BB16-08A117F4E6EC}" dt="2019-04-01T05:28:38.699" v="41" actId="1076"/>
          <ac:spMkLst>
            <pc:docMk/>
            <pc:sldMk cId="672978119" sldId="313"/>
            <ac:spMk id="26" creationId="{4F63F5DE-750F-48A9-B97B-0EC7DA57A6AF}"/>
          </ac:spMkLst>
        </pc:spChg>
        <pc:spChg chg="mod">
          <ac:chgData name="박 구삼" userId="5fc515c3-d1ac-405d-b6ff-da33ce079c74" providerId="ADAL" clId="{61D83440-BC99-464A-BB16-08A117F4E6EC}" dt="2019-04-01T05:28:38.699" v="41" actId="1076"/>
          <ac:spMkLst>
            <pc:docMk/>
            <pc:sldMk cId="672978119" sldId="313"/>
            <ac:spMk id="27" creationId="{E905D0DC-C5F9-49F4-B53F-1544EF52DF8E}"/>
          </ac:spMkLst>
        </pc:spChg>
      </pc:sldChg>
      <pc:sldChg chg="addSp delSp modSp add ord">
        <pc:chgData name="박 구삼" userId="5fc515c3-d1ac-405d-b6ff-da33ce079c74" providerId="ADAL" clId="{61D83440-BC99-464A-BB16-08A117F4E6EC}" dt="2019-04-01T05:29:09.280" v="45"/>
        <pc:sldMkLst>
          <pc:docMk/>
          <pc:sldMk cId="2915900499" sldId="314"/>
        </pc:sldMkLst>
        <pc:spChg chg="del">
          <ac:chgData name="박 구삼" userId="5fc515c3-d1ac-405d-b6ff-da33ce079c74" providerId="ADAL" clId="{61D83440-BC99-464A-BB16-08A117F4E6EC}" dt="2019-04-01T05:29:05.617" v="44" actId="478"/>
          <ac:spMkLst>
            <pc:docMk/>
            <pc:sldMk cId="2915900499" sldId="314"/>
            <ac:spMk id="4" creationId="{F1B6D734-BF13-420D-ADE6-D757F309776E}"/>
          </ac:spMkLst>
        </pc:spChg>
        <pc:spChg chg="mod">
          <ac:chgData name="박 구삼" userId="5fc515c3-d1ac-405d-b6ff-da33ce079c74" providerId="ADAL" clId="{61D83440-BC99-464A-BB16-08A117F4E6EC}" dt="2019-04-01T05:29:03.218" v="43" actId="14100"/>
          <ac:spMkLst>
            <pc:docMk/>
            <pc:sldMk cId="2915900499" sldId="314"/>
            <ac:spMk id="5" creationId="{0AAB0B99-7110-4A0C-B276-27A66025D969}"/>
          </ac:spMkLst>
        </pc:spChg>
        <pc:spChg chg="mod">
          <ac:chgData name="박 구삼" userId="5fc515c3-d1ac-405d-b6ff-da33ce079c74" providerId="ADAL" clId="{61D83440-BC99-464A-BB16-08A117F4E6EC}" dt="2019-04-01T05:29:03.218" v="43" actId="14100"/>
          <ac:spMkLst>
            <pc:docMk/>
            <pc:sldMk cId="2915900499" sldId="314"/>
            <ac:spMk id="6" creationId="{EEEB46D0-81F2-46C5-85DA-D3E0F5393001}"/>
          </ac:spMkLst>
        </pc:spChg>
        <pc:spChg chg="add">
          <ac:chgData name="박 구삼" userId="5fc515c3-d1ac-405d-b6ff-da33ce079c74" providerId="ADAL" clId="{61D83440-BC99-464A-BB16-08A117F4E6EC}" dt="2019-04-01T05:29:09.280" v="45"/>
          <ac:spMkLst>
            <pc:docMk/>
            <pc:sldMk cId="2915900499" sldId="314"/>
            <ac:spMk id="7" creationId="{D9B4753D-E4E8-473B-BC4C-071F953B6883}"/>
          </ac:spMkLst>
        </pc:spChg>
      </pc:sldChg>
      <pc:sldChg chg="del">
        <pc:chgData name="박 구삼" userId="5fc515c3-d1ac-405d-b6ff-da33ce079c74" providerId="ADAL" clId="{61D83440-BC99-464A-BB16-08A117F4E6EC}" dt="2019-04-01T05:27:58.660" v="10" actId="2696"/>
        <pc:sldMkLst>
          <pc:docMk/>
          <pc:sldMk cId="2900204325" sldId="316"/>
        </pc:sldMkLst>
      </pc:sldChg>
      <pc:sldChg chg="del">
        <pc:chgData name="박 구삼" userId="5fc515c3-d1ac-405d-b6ff-da33ce079c74" providerId="ADAL" clId="{61D83440-BC99-464A-BB16-08A117F4E6EC}" dt="2019-04-01T05:27:58.690" v="17" actId="2696"/>
        <pc:sldMkLst>
          <pc:docMk/>
          <pc:sldMk cId="1742324768" sldId="317"/>
        </pc:sldMkLst>
      </pc:sldChg>
      <pc:sldChg chg="del">
        <pc:chgData name="박 구삼" userId="5fc515c3-d1ac-405d-b6ff-da33ce079c74" providerId="ADAL" clId="{61D83440-BC99-464A-BB16-08A117F4E6EC}" dt="2019-04-01T05:27:58.642" v="6" actId="2696"/>
        <pc:sldMkLst>
          <pc:docMk/>
          <pc:sldMk cId="1708119017" sldId="318"/>
        </pc:sldMkLst>
      </pc:sldChg>
      <pc:sldChg chg="del">
        <pc:chgData name="박 구삼" userId="5fc515c3-d1ac-405d-b6ff-da33ce079c74" providerId="ADAL" clId="{61D83440-BC99-464A-BB16-08A117F4E6EC}" dt="2019-04-01T05:27:58.646" v="7" actId="2696"/>
        <pc:sldMkLst>
          <pc:docMk/>
          <pc:sldMk cId="4215660098" sldId="319"/>
        </pc:sldMkLst>
      </pc:sldChg>
      <pc:sldChg chg="del">
        <pc:chgData name="박 구삼" userId="5fc515c3-d1ac-405d-b6ff-da33ce079c74" providerId="ADAL" clId="{61D83440-BC99-464A-BB16-08A117F4E6EC}" dt="2019-04-01T05:27:58.651" v="8" actId="2696"/>
        <pc:sldMkLst>
          <pc:docMk/>
          <pc:sldMk cId="487719112" sldId="320"/>
        </pc:sldMkLst>
      </pc:sldChg>
      <pc:sldChg chg="del">
        <pc:chgData name="박 구삼" userId="5fc515c3-d1ac-405d-b6ff-da33ce079c74" providerId="ADAL" clId="{61D83440-BC99-464A-BB16-08A117F4E6EC}" dt="2019-04-01T05:27:58.630" v="3" actId="2696"/>
        <pc:sldMkLst>
          <pc:docMk/>
          <pc:sldMk cId="3653791075" sldId="321"/>
        </pc:sldMkLst>
      </pc:sldChg>
      <pc:sldChg chg="del">
        <pc:chgData name="박 구삼" userId="5fc515c3-d1ac-405d-b6ff-da33ce079c74" providerId="ADAL" clId="{61D83440-BC99-464A-BB16-08A117F4E6EC}" dt="2019-04-01T05:27:58.627" v="2" actId="2696"/>
        <pc:sldMkLst>
          <pc:docMk/>
          <pc:sldMk cId="2589430156" sldId="322"/>
        </pc:sldMkLst>
      </pc:sldChg>
      <pc:sldChg chg="del">
        <pc:chgData name="박 구삼" userId="5fc515c3-d1ac-405d-b6ff-da33ce079c74" providerId="ADAL" clId="{61D83440-BC99-464A-BB16-08A117F4E6EC}" dt="2019-04-01T05:27:58.638" v="5" actId="2696"/>
        <pc:sldMkLst>
          <pc:docMk/>
          <pc:sldMk cId="130206640" sldId="324"/>
        </pc:sldMkLst>
      </pc:sldChg>
      <pc:sldChg chg="del">
        <pc:chgData name="박 구삼" userId="5fc515c3-d1ac-405d-b6ff-da33ce079c74" providerId="ADAL" clId="{61D83440-BC99-464A-BB16-08A117F4E6EC}" dt="2019-04-01T05:27:58.635" v="4" actId="2696"/>
        <pc:sldMkLst>
          <pc:docMk/>
          <pc:sldMk cId="3339384578" sldId="325"/>
        </pc:sldMkLst>
      </pc:sldChg>
      <pc:sldChg chg="del">
        <pc:chgData name="박 구삼" userId="5fc515c3-d1ac-405d-b6ff-da33ce079c74" providerId="ADAL" clId="{61D83440-BC99-464A-BB16-08A117F4E6EC}" dt="2019-04-01T05:27:58.656" v="9" actId="2696"/>
        <pc:sldMkLst>
          <pc:docMk/>
          <pc:sldMk cId="1178451040" sldId="326"/>
        </pc:sldMkLst>
      </pc:sldChg>
      <pc:sldChg chg="del">
        <pc:chgData name="박 구삼" userId="5fc515c3-d1ac-405d-b6ff-da33ce079c74" providerId="ADAL" clId="{61D83440-BC99-464A-BB16-08A117F4E6EC}" dt="2019-04-01T05:27:58.664" v="11" actId="2696"/>
        <pc:sldMkLst>
          <pc:docMk/>
          <pc:sldMk cId="451216064" sldId="327"/>
        </pc:sldMkLst>
      </pc:sldChg>
      <pc:sldChg chg="del">
        <pc:chgData name="박 구삼" userId="5fc515c3-d1ac-405d-b6ff-da33ce079c74" providerId="ADAL" clId="{61D83440-BC99-464A-BB16-08A117F4E6EC}" dt="2019-04-01T05:27:58.668" v="12" actId="2696"/>
        <pc:sldMkLst>
          <pc:docMk/>
          <pc:sldMk cId="2916046247" sldId="328"/>
        </pc:sldMkLst>
      </pc:sldChg>
      <pc:sldChg chg="del">
        <pc:chgData name="박 구삼" userId="5fc515c3-d1ac-405d-b6ff-da33ce079c74" providerId="ADAL" clId="{61D83440-BC99-464A-BB16-08A117F4E6EC}" dt="2019-04-01T05:27:58.673" v="13" actId="2696"/>
        <pc:sldMkLst>
          <pc:docMk/>
          <pc:sldMk cId="2755644453" sldId="330"/>
        </pc:sldMkLst>
      </pc:sldChg>
      <pc:sldChg chg="del">
        <pc:chgData name="박 구삼" userId="5fc515c3-d1ac-405d-b6ff-da33ce079c74" providerId="ADAL" clId="{61D83440-BC99-464A-BB16-08A117F4E6EC}" dt="2019-04-01T05:27:58.679" v="14" actId="2696"/>
        <pc:sldMkLst>
          <pc:docMk/>
          <pc:sldMk cId="2478760426" sldId="331"/>
        </pc:sldMkLst>
      </pc:sldChg>
      <pc:sldChg chg="del">
        <pc:chgData name="박 구삼" userId="5fc515c3-d1ac-405d-b6ff-da33ce079c74" providerId="ADAL" clId="{61D83440-BC99-464A-BB16-08A117F4E6EC}" dt="2019-04-01T05:27:58.684" v="15" actId="2696"/>
        <pc:sldMkLst>
          <pc:docMk/>
          <pc:sldMk cId="2948671656" sldId="332"/>
        </pc:sldMkLst>
      </pc:sldChg>
      <pc:sldChg chg="del">
        <pc:chgData name="박 구삼" userId="5fc515c3-d1ac-405d-b6ff-da33ce079c74" providerId="ADAL" clId="{61D83440-BC99-464A-BB16-08A117F4E6EC}" dt="2019-04-01T05:27:58.687" v="16" actId="2696"/>
        <pc:sldMkLst>
          <pc:docMk/>
          <pc:sldMk cId="1258725176" sldId="333"/>
        </pc:sldMkLst>
      </pc:sldChg>
      <pc:sldChg chg="del">
        <pc:chgData name="박 구삼" userId="5fc515c3-d1ac-405d-b6ff-da33ce079c74" providerId="ADAL" clId="{61D83440-BC99-464A-BB16-08A117F4E6EC}" dt="2019-04-01T05:27:58.692" v="18" actId="2696"/>
        <pc:sldMkLst>
          <pc:docMk/>
          <pc:sldMk cId="3715583901" sldId="334"/>
        </pc:sldMkLst>
      </pc:sldChg>
      <pc:sldChg chg="del">
        <pc:chgData name="박 구삼" userId="5fc515c3-d1ac-405d-b6ff-da33ce079c74" providerId="ADAL" clId="{61D83440-BC99-464A-BB16-08A117F4E6EC}" dt="2019-04-01T05:27:58.694" v="19" actId="2696"/>
        <pc:sldMkLst>
          <pc:docMk/>
          <pc:sldMk cId="2625664076" sldId="336"/>
        </pc:sldMkLst>
      </pc:sldChg>
      <pc:sldChg chg="del">
        <pc:chgData name="박 구삼" userId="5fc515c3-d1ac-405d-b6ff-da33ce079c74" providerId="ADAL" clId="{61D83440-BC99-464A-BB16-08A117F4E6EC}" dt="2019-04-01T05:27:58.700" v="22" actId="2696"/>
        <pc:sldMkLst>
          <pc:docMk/>
          <pc:sldMk cId="1182015383" sldId="337"/>
        </pc:sldMkLst>
      </pc:sldChg>
      <pc:sldChg chg="del">
        <pc:chgData name="박 구삼" userId="5fc515c3-d1ac-405d-b6ff-da33ce079c74" providerId="ADAL" clId="{61D83440-BC99-464A-BB16-08A117F4E6EC}" dt="2019-04-01T05:27:58.702" v="23" actId="2696"/>
        <pc:sldMkLst>
          <pc:docMk/>
          <pc:sldMk cId="3522320771" sldId="338"/>
        </pc:sldMkLst>
      </pc:sldChg>
      <pc:sldChg chg="del">
        <pc:chgData name="박 구삼" userId="5fc515c3-d1ac-405d-b6ff-da33ce079c74" providerId="ADAL" clId="{61D83440-BC99-464A-BB16-08A117F4E6EC}" dt="2019-04-01T05:27:58.696" v="20" actId="2696"/>
        <pc:sldMkLst>
          <pc:docMk/>
          <pc:sldMk cId="1889704078" sldId="339"/>
        </pc:sldMkLst>
      </pc:sldChg>
      <pc:sldChg chg="del">
        <pc:chgData name="박 구삼" userId="5fc515c3-d1ac-405d-b6ff-da33ce079c74" providerId="ADAL" clId="{61D83440-BC99-464A-BB16-08A117F4E6EC}" dt="2019-04-01T05:27:58.698" v="21" actId="2696"/>
        <pc:sldMkLst>
          <pc:docMk/>
          <pc:sldMk cId="2400697700" sldId="340"/>
        </pc:sldMkLst>
      </pc:sldChg>
      <pc:sldChg chg="del">
        <pc:chgData name="박 구삼" userId="5fc515c3-d1ac-405d-b6ff-da33ce079c74" providerId="ADAL" clId="{61D83440-BC99-464A-BB16-08A117F4E6EC}" dt="2019-04-01T05:27:58.704" v="24" actId="2696"/>
        <pc:sldMkLst>
          <pc:docMk/>
          <pc:sldMk cId="2227307993" sldId="341"/>
        </pc:sldMkLst>
      </pc:sldChg>
      <pc:sldChg chg="del">
        <pc:chgData name="박 구삼" userId="5fc515c3-d1ac-405d-b6ff-da33ce079c74" providerId="ADAL" clId="{61D83440-BC99-464A-BB16-08A117F4E6EC}" dt="2019-04-01T05:27:58.706" v="25" actId="2696"/>
        <pc:sldMkLst>
          <pc:docMk/>
          <pc:sldMk cId="2111221839" sldId="342"/>
        </pc:sldMkLst>
      </pc:sldChg>
      <pc:sldChg chg="del">
        <pc:chgData name="박 구삼" userId="5fc515c3-d1ac-405d-b6ff-da33ce079c74" providerId="ADAL" clId="{61D83440-BC99-464A-BB16-08A117F4E6EC}" dt="2019-04-01T05:27:58.620" v="0" actId="2696"/>
        <pc:sldMkLst>
          <pc:docMk/>
          <pc:sldMk cId="3033070824" sldId="343"/>
        </pc:sldMkLst>
      </pc:sldChg>
      <pc:sldChg chg="modSp del">
        <pc:chgData name="박 구삼" userId="5fc515c3-d1ac-405d-b6ff-da33ce079c74" providerId="ADAL" clId="{61D83440-BC99-464A-BB16-08A117F4E6EC}" dt="2019-04-01T05:30:21.589" v="62" actId="2696"/>
        <pc:sldMkLst>
          <pc:docMk/>
          <pc:sldMk cId="1315598329" sldId="344"/>
        </pc:sldMkLst>
        <pc:spChg chg="mod">
          <ac:chgData name="박 구삼" userId="5fc515c3-d1ac-405d-b6ff-da33ce079c74" providerId="ADAL" clId="{61D83440-BC99-464A-BB16-08A117F4E6EC}" dt="2019-04-01T05:29:52.076" v="56"/>
          <ac:spMkLst>
            <pc:docMk/>
            <pc:sldMk cId="1315598329" sldId="344"/>
            <ac:spMk id="26" creationId="{84F997B6-D62E-4405-A765-68E1BFB0EA5B}"/>
          </ac:spMkLst>
        </pc:spChg>
        <pc:spChg chg="mod">
          <ac:chgData name="박 구삼" userId="5fc515c3-d1ac-405d-b6ff-da33ce079c74" providerId="ADAL" clId="{61D83440-BC99-464A-BB16-08A117F4E6EC}" dt="2019-04-01T05:29:49.241" v="51"/>
          <ac:spMkLst>
            <pc:docMk/>
            <pc:sldMk cId="1315598329" sldId="344"/>
            <ac:spMk id="27" creationId="{C73DED6F-233A-4651-8E04-01F12CF53FEE}"/>
          </ac:spMkLst>
        </pc:spChg>
        <pc:spChg chg="mod">
          <ac:chgData name="박 구삼" userId="5fc515c3-d1ac-405d-b6ff-da33ce079c74" providerId="ADAL" clId="{61D83440-BC99-464A-BB16-08A117F4E6EC}" dt="2019-04-01T05:29:54.794" v="61"/>
          <ac:spMkLst>
            <pc:docMk/>
            <pc:sldMk cId="1315598329" sldId="344"/>
            <ac:spMk id="28" creationId="{E7FAE11B-6D13-4FE3-82AF-8580B8794914}"/>
          </ac:spMkLst>
        </pc:spChg>
      </pc:sldChg>
      <pc:sldMasterChg chg="delSp delSldLayout">
        <pc:chgData name="박 구삼" userId="5fc515c3-d1ac-405d-b6ff-da33ce079c74" providerId="ADAL" clId="{61D83440-BC99-464A-BB16-08A117F4E6EC}" dt="2019-04-01T05:29:20.833" v="46" actId="478"/>
        <pc:sldMasterMkLst>
          <pc:docMk/>
          <pc:sldMasterMk cId="2676037739" sldId="2147483693"/>
        </pc:sldMasterMkLst>
        <pc:spChg chg="del">
          <ac:chgData name="박 구삼" userId="5fc515c3-d1ac-405d-b6ff-da33ce079c74" providerId="ADAL" clId="{61D83440-BC99-464A-BB16-08A117F4E6EC}" dt="2019-04-01T05:29:20.833" v="46" actId="478"/>
          <ac:spMkLst>
            <pc:docMk/>
            <pc:sldMasterMk cId="2676037739" sldId="2147483693"/>
            <ac:spMk id="9" creationId="{4F508AB2-1FF7-4E74-A63A-B2D95DD3E306}"/>
          </ac:spMkLst>
        </pc:spChg>
        <pc:sldLayoutChg chg="del">
          <pc:chgData name="박 구삼" userId="5fc515c3-d1ac-405d-b6ff-da33ce079c74" providerId="ADAL" clId="{61D83440-BC99-464A-BB16-08A117F4E6EC}" dt="2019-04-01T05:27:58.708" v="26" actId="2696"/>
          <pc:sldLayoutMkLst>
            <pc:docMk/>
            <pc:sldMasterMk cId="2676037739" sldId="2147483693"/>
            <pc:sldLayoutMk cId="1621113468" sldId="214748370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66114-9443-4865-A64F-BE4FCC628049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8E9D1-DC5F-4617-BB86-8239A994D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5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58525-043A-4C6A-8BF4-43516F8D47C0}"/>
              </a:ext>
            </a:extLst>
          </p:cNvPr>
          <p:cNvSpPr/>
          <p:nvPr userDrawn="1"/>
        </p:nvSpPr>
        <p:spPr>
          <a:xfrm>
            <a:off x="0" y="680620"/>
            <a:ext cx="12192000" cy="61773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4B6F63-1730-465E-8BAA-C3E91BB6F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97" y="1828803"/>
            <a:ext cx="6744303" cy="5058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7750" y="2019781"/>
            <a:ext cx="7891721" cy="861774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99923" y="4161845"/>
            <a:ext cx="2895601" cy="32181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yyyy.mm.dd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F52A5A-FAAD-4E5C-ABA3-6A979068BC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7" y="88718"/>
            <a:ext cx="2030353" cy="583513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EEADBC2A-F31C-4220-8788-2421B314F8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9923" y="4705833"/>
            <a:ext cx="2895600" cy="509243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펜타큐브 ㈜</a:t>
            </a:r>
          </a:p>
        </p:txBody>
      </p:sp>
    </p:spTree>
    <p:extLst>
      <p:ext uri="{BB962C8B-B14F-4D97-AF65-F5344CB8AC3E}">
        <p14:creationId xmlns:p14="http://schemas.microsoft.com/office/powerpoint/2010/main" val="258470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987424"/>
            <a:ext cx="4448175" cy="106997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2057400"/>
            <a:ext cx="44481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3850" y="630353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2226"/>
            <a:ext cx="11904773" cy="72417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266825"/>
            <a:ext cx="11506200" cy="49101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850" y="632590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1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62025"/>
            <a:ext cx="2628900" cy="521493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62025"/>
            <a:ext cx="7734300" cy="5214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1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9948E-409E-41D5-A2F4-9D3FD323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2229"/>
            <a:ext cx="11010900" cy="7207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0F894-FEFC-4136-AEAC-3ACE6352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D99080-E47F-4158-BC1E-555A70B7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9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630353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8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2F64EED-5678-440B-A80A-2B321172102A}"/>
              </a:ext>
            </a:extLst>
          </p:cNvPr>
          <p:cNvSpPr/>
          <p:nvPr userDrawn="1"/>
        </p:nvSpPr>
        <p:spPr>
          <a:xfrm>
            <a:off x="0" y="680620"/>
            <a:ext cx="12192000" cy="61773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E0A03D-624B-4E3D-A6C3-8BE6BFCAEF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3566" y="1852132"/>
            <a:ext cx="7908290" cy="1200330"/>
          </a:xfrm>
        </p:spPr>
        <p:txBody>
          <a:bodyPr>
            <a:normAutofit/>
          </a:bodyPr>
          <a:lstStyle>
            <a:lvl1pPr>
              <a:defRPr sz="72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F0ADAA-C1E7-44EC-AB93-E68548E72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34" y="3429003"/>
            <a:ext cx="6187332" cy="3177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8E9BEF-BA2D-4804-8437-376EFEBADB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7" y="88718"/>
            <a:ext cx="2030353" cy="5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231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572" y="1257300"/>
            <a:ext cx="5688228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7300"/>
            <a:ext cx="5688228" cy="47767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1572" y="63035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"/>
            <a:ext cx="11136313" cy="78105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31107"/>
            <a:ext cx="56546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43125"/>
            <a:ext cx="5654675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231107"/>
            <a:ext cx="5686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143125"/>
            <a:ext cx="5686425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630353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6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630353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3375" y="630353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8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987424"/>
            <a:ext cx="4438650" cy="106997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987425"/>
            <a:ext cx="663733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376" y="2057400"/>
            <a:ext cx="4438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3376" y="630353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9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2226"/>
            <a:ext cx="11401425" cy="72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66825"/>
            <a:ext cx="11487150" cy="491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035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8200" y="63035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D72543-EDFF-49FB-A23B-5D665B589D5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020" y="-582"/>
            <a:ext cx="8179981" cy="77888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246B6F-B5A8-4F86-A145-5F12B62383FB}"/>
              </a:ext>
            </a:extLst>
          </p:cNvPr>
          <p:cNvCxnSpPr>
            <a:cxnSpLocks/>
          </p:cNvCxnSpPr>
          <p:nvPr userDrawn="1"/>
        </p:nvCxnSpPr>
        <p:spPr>
          <a:xfrm>
            <a:off x="-28353" y="746403"/>
            <a:ext cx="1225697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511D555-C891-4171-828D-E02267ACC8CA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0" y="6270500"/>
            <a:ext cx="1828800" cy="5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706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92" r:id="rId13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eactiv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eactiv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8E856-FA59-4FD7-AF14-02676904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ReactiveUI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BCE870-CF33-49E0-B837-BA713356D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2020. 12. 01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B8FAB9-093A-4772-812B-CF47443B9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펜타큐브</a:t>
            </a:r>
            <a:r>
              <a:rPr lang="en-US" altLang="ko-KR" dirty="0"/>
              <a:t> </a:t>
            </a:r>
            <a:r>
              <a:rPr lang="ko-KR" altLang="en-US" dirty="0"/>
              <a:t>㈜</a:t>
            </a:r>
          </a:p>
        </p:txBody>
      </p:sp>
    </p:spTree>
    <p:extLst>
      <p:ext uri="{BB962C8B-B14F-4D97-AF65-F5344CB8AC3E}">
        <p14:creationId xmlns:p14="http://schemas.microsoft.com/office/powerpoint/2010/main" val="113828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2686531" y="1639735"/>
            <a:ext cx="6187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UI</a:t>
            </a:r>
            <a:endParaRPr lang="ko-KR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E49C5-144C-4943-896E-E49208025479}"/>
              </a:ext>
            </a:extLst>
          </p:cNvPr>
          <p:cNvSpPr txBox="1"/>
          <p:nvPr/>
        </p:nvSpPr>
        <p:spPr>
          <a:xfrm>
            <a:off x="2752258" y="2963174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언제 쓰면 좋은가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EC766-7959-4C2C-BB86-1DED54793F99}"/>
              </a:ext>
            </a:extLst>
          </p:cNvPr>
          <p:cNvSpPr txBox="1"/>
          <p:nvPr/>
        </p:nvSpPr>
        <p:spPr>
          <a:xfrm>
            <a:off x="2935963" y="4086766"/>
            <a:ext cx="6662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Model, </a:t>
            </a:r>
            <a:r>
              <a:rPr lang="en-US" altLang="ko-KR" sz="2000" dirty="0" err="1"/>
              <a:t>ViewModel</a:t>
            </a:r>
            <a:r>
              <a:rPr lang="ko-KR" altLang="en-US" sz="2000" dirty="0"/>
              <a:t>이 복잡해질 때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Delay, Throttling </a:t>
            </a:r>
            <a:r>
              <a:rPr lang="ko-KR" altLang="en-US" sz="2000" dirty="0"/>
              <a:t>같이 시간과 관련된 작업이 필요할 때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Exception </a:t>
            </a:r>
            <a:r>
              <a:rPr lang="ko-KR" altLang="en-US" sz="2000" dirty="0"/>
              <a:t>처리가 필요할 때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Thread</a:t>
            </a:r>
            <a:r>
              <a:rPr lang="ko-KR" altLang="en-US" sz="2000" dirty="0"/>
              <a:t>를 넘나들며 처리해야할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41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508055" y="1639735"/>
            <a:ext cx="105448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Prism vs </a:t>
            </a:r>
            <a:r>
              <a:rPr lang="en-US" altLang="ko-KR" sz="8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ReactiveUI</a:t>
            </a:r>
            <a:endParaRPr lang="ko-KR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E49C5-144C-4943-896E-E49208025479}"/>
              </a:ext>
            </a:extLst>
          </p:cNvPr>
          <p:cNvSpPr txBox="1"/>
          <p:nvPr/>
        </p:nvSpPr>
        <p:spPr>
          <a:xfrm>
            <a:off x="4231830" y="2963174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뭐가 더 좋은가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EFE1C-C55E-40FA-AF21-6DA34F84EFB8}"/>
              </a:ext>
            </a:extLst>
          </p:cNvPr>
          <p:cNvSpPr txBox="1"/>
          <p:nvPr/>
        </p:nvSpPr>
        <p:spPr>
          <a:xfrm>
            <a:off x="678613" y="4286613"/>
            <a:ext cx="4147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000" dirty="0"/>
              <a:t>프레임워크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다양한 기능이 있음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en-US" altLang="ko-KR" sz="2000" dirty="0" err="1"/>
              <a:t>ViewModel</a:t>
            </a:r>
            <a:r>
              <a:rPr lang="en-US" altLang="ko-KR" sz="2000" dirty="0"/>
              <a:t> </a:t>
            </a:r>
            <a:r>
              <a:rPr lang="ko-KR" altLang="en-US" sz="2000" dirty="0"/>
              <a:t>작성은 비교적 약함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F25A3-5160-47D7-B620-D1F37953C134}"/>
              </a:ext>
            </a:extLst>
          </p:cNvPr>
          <p:cNvSpPr txBox="1"/>
          <p:nvPr/>
        </p:nvSpPr>
        <p:spPr>
          <a:xfrm>
            <a:off x="6145816" y="4286612"/>
            <a:ext cx="4907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000" dirty="0"/>
              <a:t>함수 집합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en-US" altLang="ko-KR" sz="2000" dirty="0"/>
              <a:t>VM</a:t>
            </a:r>
            <a:r>
              <a:rPr lang="ko-KR" altLang="en-US" sz="2000" dirty="0"/>
              <a:t>을 작성하는데 다양한 기능이 있음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프레임워크로는 비교적 약함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44D14-ACC6-4FE7-9D0D-3440A7AABE39}"/>
              </a:ext>
            </a:extLst>
          </p:cNvPr>
          <p:cNvSpPr txBox="1"/>
          <p:nvPr/>
        </p:nvSpPr>
        <p:spPr>
          <a:xfrm>
            <a:off x="2848974" y="5718760"/>
            <a:ext cx="9228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=&gt; Prism</a:t>
            </a:r>
            <a:r>
              <a:rPr lang="ko-KR" altLang="en-US" sz="2400" b="1" dirty="0"/>
              <a:t>을 쓰다 복잡한 기능이 필요한 부분은 </a:t>
            </a:r>
            <a:r>
              <a:rPr lang="en-US" altLang="ko-KR" sz="2400" b="1" dirty="0" err="1"/>
              <a:t>ReactiveUI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7155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8519A6-3B79-48F3-9F9D-7C6B73A1A1C0}"/>
              </a:ext>
            </a:extLst>
          </p:cNvPr>
          <p:cNvCxnSpPr/>
          <p:nvPr/>
        </p:nvCxnSpPr>
        <p:spPr>
          <a:xfrm>
            <a:off x="225724" y="1798987"/>
            <a:ext cx="117405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396ED3-7BFE-4499-AEE0-CF0885E3415C}"/>
              </a:ext>
            </a:extLst>
          </p:cNvPr>
          <p:cNvCxnSpPr/>
          <p:nvPr/>
        </p:nvCxnSpPr>
        <p:spPr>
          <a:xfrm>
            <a:off x="225724" y="1689449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AB77CE-86B3-4904-B59D-785A0DA2D49B}"/>
              </a:ext>
            </a:extLst>
          </p:cNvPr>
          <p:cNvSpPr txBox="1"/>
          <p:nvPr/>
        </p:nvSpPr>
        <p:spPr>
          <a:xfrm>
            <a:off x="-6650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1989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6CB61-B048-443B-A3B9-01BE8F299AEA}"/>
              </a:ext>
            </a:extLst>
          </p:cNvPr>
          <p:cNvSpPr txBox="1"/>
          <p:nvPr/>
        </p:nvSpPr>
        <p:spPr>
          <a:xfrm rot="2700000">
            <a:off x="-49993" y="222226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 </a:t>
            </a:r>
            <a:r>
              <a:rPr lang="ko-KR" altLang="en-US" dirty="0"/>
              <a:t>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5A54BF-6BE9-468D-8C0F-11FA889DE98E}"/>
              </a:ext>
            </a:extLst>
          </p:cNvPr>
          <p:cNvCxnSpPr/>
          <p:nvPr/>
        </p:nvCxnSpPr>
        <p:spPr>
          <a:xfrm>
            <a:off x="22638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93A5-81C7-4812-B4C1-CD64933EDB8A}"/>
              </a:ext>
            </a:extLst>
          </p:cNvPr>
          <p:cNvSpPr txBox="1"/>
          <p:nvPr/>
        </p:nvSpPr>
        <p:spPr>
          <a:xfrm>
            <a:off x="1918283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189D-1A36-4EEC-9349-F4FA361ECBEE}"/>
              </a:ext>
            </a:extLst>
          </p:cNvPr>
          <p:cNvSpPr txBox="1"/>
          <p:nvPr/>
        </p:nvSpPr>
        <p:spPr>
          <a:xfrm rot="2700000">
            <a:off x="1467820" y="2322673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4E2AEE-FD4D-4420-8741-D5BD62219916}"/>
              </a:ext>
            </a:extLst>
          </p:cNvPr>
          <p:cNvCxnSpPr/>
          <p:nvPr/>
        </p:nvCxnSpPr>
        <p:spPr>
          <a:xfrm>
            <a:off x="3941514" y="1690290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A7B2D-BB6C-45FD-AAE7-94F5940B452C}"/>
              </a:ext>
            </a:extLst>
          </p:cNvPr>
          <p:cNvSpPr txBox="1"/>
          <p:nvPr/>
        </p:nvSpPr>
        <p:spPr>
          <a:xfrm>
            <a:off x="3595906" y="13209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1999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5A4F0-A0D2-4EA1-80B7-1BC8ACC94D62}"/>
              </a:ext>
            </a:extLst>
          </p:cNvPr>
          <p:cNvSpPr txBox="1"/>
          <p:nvPr/>
        </p:nvSpPr>
        <p:spPr>
          <a:xfrm rot="2700000">
            <a:off x="3599892" y="20478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 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2469F-3375-48A5-B4AE-7B70C1EDAEB3}"/>
              </a:ext>
            </a:extLst>
          </p:cNvPr>
          <p:cNvCxnSpPr/>
          <p:nvPr/>
        </p:nvCxnSpPr>
        <p:spPr>
          <a:xfrm>
            <a:off x="59884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3B719-09D0-4B2F-8F29-77A5BE1F40DC}"/>
              </a:ext>
            </a:extLst>
          </p:cNvPr>
          <p:cNvSpPr txBox="1"/>
          <p:nvPr/>
        </p:nvSpPr>
        <p:spPr>
          <a:xfrm>
            <a:off x="5642884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FEFC2-9A51-4DD3-B07B-8157A16275C4}"/>
              </a:ext>
            </a:extLst>
          </p:cNvPr>
          <p:cNvSpPr txBox="1"/>
          <p:nvPr/>
        </p:nvSpPr>
        <p:spPr>
          <a:xfrm rot="2700000">
            <a:off x="5290222" y="22222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발표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626634-5071-473C-9D7D-59A130DF7653}"/>
              </a:ext>
            </a:extLst>
          </p:cNvPr>
          <p:cNvCxnSpPr/>
          <p:nvPr/>
        </p:nvCxnSpPr>
        <p:spPr>
          <a:xfrm>
            <a:off x="78722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D438B-10EE-4B29-BEE1-61DC2ECB3595}"/>
              </a:ext>
            </a:extLst>
          </p:cNvPr>
          <p:cNvSpPr txBox="1"/>
          <p:nvPr/>
        </p:nvSpPr>
        <p:spPr>
          <a:xfrm>
            <a:off x="7526685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85E63-105B-4838-B3DE-8F216054F56E}"/>
              </a:ext>
            </a:extLst>
          </p:cNvPr>
          <p:cNvSpPr txBox="1"/>
          <p:nvPr/>
        </p:nvSpPr>
        <p:spPr>
          <a:xfrm rot="2700000">
            <a:off x="7115386" y="22547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AngularJS </a:t>
            </a:r>
            <a:r>
              <a:rPr lang="ko-KR" altLang="en-US" dirty="0"/>
              <a:t>발표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482322-2E4C-4D9B-A5F3-E6E854F9D05B}"/>
              </a:ext>
            </a:extLst>
          </p:cNvPr>
          <p:cNvCxnSpPr/>
          <p:nvPr/>
        </p:nvCxnSpPr>
        <p:spPr>
          <a:xfrm>
            <a:off x="8953507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C2992C-D477-42D1-ABD1-7AD333A3DB98}"/>
              </a:ext>
            </a:extLst>
          </p:cNvPr>
          <p:cNvSpPr txBox="1"/>
          <p:nvPr/>
        </p:nvSpPr>
        <p:spPr>
          <a:xfrm>
            <a:off x="8607901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989FF-EE37-415A-8D98-C75DB65A5670}"/>
              </a:ext>
            </a:extLst>
          </p:cNvPr>
          <p:cNvSpPr txBox="1"/>
          <p:nvPr/>
        </p:nvSpPr>
        <p:spPr>
          <a:xfrm rot="2700000">
            <a:off x="8304485" y="2254765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ReactJS</a:t>
            </a:r>
            <a:r>
              <a:rPr lang="ko-KR" altLang="en-US" dirty="0"/>
              <a:t> 발표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66B644C-8F09-41C0-BFE3-185AE38F582C}"/>
              </a:ext>
            </a:extLst>
          </p:cNvPr>
          <p:cNvSpPr/>
          <p:nvPr/>
        </p:nvSpPr>
        <p:spPr>
          <a:xfrm>
            <a:off x="3995035" y="1659304"/>
            <a:ext cx="7892594" cy="270976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3CDEB-72A1-499B-930A-F260106994EE}"/>
              </a:ext>
            </a:extLst>
          </p:cNvPr>
          <p:cNvSpPr txBox="1"/>
          <p:nvPr/>
        </p:nvSpPr>
        <p:spPr>
          <a:xfrm>
            <a:off x="4382320" y="13050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6AF05-8D1B-4C61-90DF-F77254A3237E}"/>
              </a:ext>
            </a:extLst>
          </p:cNvPr>
          <p:cNvSpPr txBox="1"/>
          <p:nvPr/>
        </p:nvSpPr>
        <p:spPr>
          <a:xfrm>
            <a:off x="-6650" y="90103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+ </a:t>
            </a:r>
            <a:r>
              <a:rPr lang="ko-KR" altLang="en-US" b="1" dirty="0" err="1"/>
              <a:t>프론트엔드의</a:t>
            </a:r>
            <a:r>
              <a:rPr lang="ko-KR" altLang="en-US" b="1" dirty="0"/>
              <a:t> 역사 일부분</a:t>
            </a:r>
          </a:p>
        </p:txBody>
      </p:sp>
    </p:spTree>
    <p:extLst>
      <p:ext uri="{BB962C8B-B14F-4D97-AF65-F5344CB8AC3E}">
        <p14:creationId xmlns:p14="http://schemas.microsoft.com/office/powerpoint/2010/main" val="227894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8519A6-3B79-48F3-9F9D-7C6B73A1A1C0}"/>
              </a:ext>
            </a:extLst>
          </p:cNvPr>
          <p:cNvCxnSpPr/>
          <p:nvPr/>
        </p:nvCxnSpPr>
        <p:spPr>
          <a:xfrm>
            <a:off x="225724" y="1798987"/>
            <a:ext cx="117405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396ED3-7BFE-4499-AEE0-CF0885E3415C}"/>
              </a:ext>
            </a:extLst>
          </p:cNvPr>
          <p:cNvCxnSpPr/>
          <p:nvPr/>
        </p:nvCxnSpPr>
        <p:spPr>
          <a:xfrm>
            <a:off x="225724" y="1689449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AB77CE-86B3-4904-B59D-785A0DA2D49B}"/>
              </a:ext>
            </a:extLst>
          </p:cNvPr>
          <p:cNvSpPr txBox="1"/>
          <p:nvPr/>
        </p:nvSpPr>
        <p:spPr>
          <a:xfrm>
            <a:off x="-6650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1989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6CB61-B048-443B-A3B9-01BE8F299AEA}"/>
              </a:ext>
            </a:extLst>
          </p:cNvPr>
          <p:cNvSpPr txBox="1"/>
          <p:nvPr/>
        </p:nvSpPr>
        <p:spPr>
          <a:xfrm rot="2700000">
            <a:off x="-98083" y="222226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www </a:t>
            </a:r>
            <a:r>
              <a:rPr lang="ko-KR" altLang="en-US" b="1" dirty="0"/>
              <a:t>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5A54BF-6BE9-468D-8C0F-11FA889DE98E}"/>
              </a:ext>
            </a:extLst>
          </p:cNvPr>
          <p:cNvCxnSpPr/>
          <p:nvPr/>
        </p:nvCxnSpPr>
        <p:spPr>
          <a:xfrm>
            <a:off x="22638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93A5-81C7-4812-B4C1-CD64933EDB8A}"/>
              </a:ext>
            </a:extLst>
          </p:cNvPr>
          <p:cNvSpPr txBox="1"/>
          <p:nvPr/>
        </p:nvSpPr>
        <p:spPr>
          <a:xfrm>
            <a:off x="1918283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189D-1A36-4EEC-9349-F4FA361ECBEE}"/>
              </a:ext>
            </a:extLst>
          </p:cNvPr>
          <p:cNvSpPr txBox="1"/>
          <p:nvPr/>
        </p:nvSpPr>
        <p:spPr>
          <a:xfrm rot="2700000">
            <a:off x="1467820" y="2322673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4E2AEE-FD4D-4420-8741-D5BD62219916}"/>
              </a:ext>
            </a:extLst>
          </p:cNvPr>
          <p:cNvCxnSpPr/>
          <p:nvPr/>
        </p:nvCxnSpPr>
        <p:spPr>
          <a:xfrm>
            <a:off x="3941514" y="1690290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A7B2D-BB6C-45FD-AAE7-94F5940B452C}"/>
              </a:ext>
            </a:extLst>
          </p:cNvPr>
          <p:cNvSpPr txBox="1"/>
          <p:nvPr/>
        </p:nvSpPr>
        <p:spPr>
          <a:xfrm>
            <a:off x="3595906" y="13209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1999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5A4F0-A0D2-4EA1-80B7-1BC8ACC94D62}"/>
              </a:ext>
            </a:extLst>
          </p:cNvPr>
          <p:cNvSpPr txBox="1"/>
          <p:nvPr/>
        </p:nvSpPr>
        <p:spPr>
          <a:xfrm rot="2700000">
            <a:off x="3599892" y="20478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 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2469F-3375-48A5-B4AE-7B70C1EDAEB3}"/>
              </a:ext>
            </a:extLst>
          </p:cNvPr>
          <p:cNvCxnSpPr/>
          <p:nvPr/>
        </p:nvCxnSpPr>
        <p:spPr>
          <a:xfrm>
            <a:off x="59884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3B719-09D0-4B2F-8F29-77A5BE1F40DC}"/>
              </a:ext>
            </a:extLst>
          </p:cNvPr>
          <p:cNvSpPr txBox="1"/>
          <p:nvPr/>
        </p:nvSpPr>
        <p:spPr>
          <a:xfrm>
            <a:off x="5642884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FEFC2-9A51-4DD3-B07B-8157A16275C4}"/>
              </a:ext>
            </a:extLst>
          </p:cNvPr>
          <p:cNvSpPr txBox="1"/>
          <p:nvPr/>
        </p:nvSpPr>
        <p:spPr>
          <a:xfrm rot="2700000">
            <a:off x="5290222" y="22222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발표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626634-5071-473C-9D7D-59A130DF7653}"/>
              </a:ext>
            </a:extLst>
          </p:cNvPr>
          <p:cNvCxnSpPr/>
          <p:nvPr/>
        </p:nvCxnSpPr>
        <p:spPr>
          <a:xfrm>
            <a:off x="78722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D438B-10EE-4B29-BEE1-61DC2ECB3595}"/>
              </a:ext>
            </a:extLst>
          </p:cNvPr>
          <p:cNvSpPr txBox="1"/>
          <p:nvPr/>
        </p:nvSpPr>
        <p:spPr>
          <a:xfrm>
            <a:off x="7526685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85E63-105B-4838-B3DE-8F216054F56E}"/>
              </a:ext>
            </a:extLst>
          </p:cNvPr>
          <p:cNvSpPr txBox="1"/>
          <p:nvPr/>
        </p:nvSpPr>
        <p:spPr>
          <a:xfrm rot="2700000">
            <a:off x="7115386" y="22547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AngularJS </a:t>
            </a:r>
            <a:r>
              <a:rPr lang="ko-KR" altLang="en-US" dirty="0"/>
              <a:t>발표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482322-2E4C-4D9B-A5F3-E6E854F9D05B}"/>
              </a:ext>
            </a:extLst>
          </p:cNvPr>
          <p:cNvCxnSpPr/>
          <p:nvPr/>
        </p:nvCxnSpPr>
        <p:spPr>
          <a:xfrm>
            <a:off x="8953507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C2992C-D477-42D1-ABD1-7AD333A3DB98}"/>
              </a:ext>
            </a:extLst>
          </p:cNvPr>
          <p:cNvSpPr txBox="1"/>
          <p:nvPr/>
        </p:nvSpPr>
        <p:spPr>
          <a:xfrm>
            <a:off x="8607901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989FF-EE37-415A-8D98-C75DB65A5670}"/>
              </a:ext>
            </a:extLst>
          </p:cNvPr>
          <p:cNvSpPr txBox="1"/>
          <p:nvPr/>
        </p:nvSpPr>
        <p:spPr>
          <a:xfrm rot="2700000">
            <a:off x="8304485" y="2254765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ReactJS</a:t>
            </a:r>
            <a:r>
              <a:rPr lang="ko-KR" altLang="en-US" dirty="0"/>
              <a:t> 발표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66B644C-8F09-41C0-BFE3-185AE38F582C}"/>
              </a:ext>
            </a:extLst>
          </p:cNvPr>
          <p:cNvSpPr/>
          <p:nvPr/>
        </p:nvSpPr>
        <p:spPr>
          <a:xfrm>
            <a:off x="3995035" y="1659304"/>
            <a:ext cx="7892594" cy="270976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3CDEB-72A1-499B-930A-F260106994EE}"/>
              </a:ext>
            </a:extLst>
          </p:cNvPr>
          <p:cNvSpPr txBox="1"/>
          <p:nvPr/>
        </p:nvSpPr>
        <p:spPr>
          <a:xfrm>
            <a:off x="4382320" y="13050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6AF05-8D1B-4C61-90DF-F77254A3237E}"/>
              </a:ext>
            </a:extLst>
          </p:cNvPr>
          <p:cNvSpPr txBox="1"/>
          <p:nvPr/>
        </p:nvSpPr>
        <p:spPr>
          <a:xfrm>
            <a:off x="-6650" y="90103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+ </a:t>
            </a:r>
            <a:r>
              <a:rPr lang="ko-KR" altLang="en-US" b="1" dirty="0" err="1"/>
              <a:t>프론트엔드의</a:t>
            </a:r>
            <a:r>
              <a:rPr lang="ko-KR" altLang="en-US" b="1" dirty="0"/>
              <a:t> 역사 일부분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BB48D-6F23-42D0-825B-71DD941C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97" y="3242776"/>
            <a:ext cx="5991042" cy="300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E50E1-C9C3-455F-A84E-001D62764F48}"/>
              </a:ext>
            </a:extLst>
          </p:cNvPr>
          <p:cNvSpPr txBox="1"/>
          <p:nvPr/>
        </p:nvSpPr>
        <p:spPr>
          <a:xfrm>
            <a:off x="4651249" y="3185991"/>
            <a:ext cx="406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최초의 웹사이트 </a:t>
            </a:r>
            <a:r>
              <a:rPr lang="en-US" altLang="ko-KR" dirty="0"/>
              <a:t>(http://info.cern.ch/)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74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8519A6-3B79-48F3-9F9D-7C6B73A1A1C0}"/>
              </a:ext>
            </a:extLst>
          </p:cNvPr>
          <p:cNvCxnSpPr/>
          <p:nvPr/>
        </p:nvCxnSpPr>
        <p:spPr>
          <a:xfrm>
            <a:off x="225724" y="1798987"/>
            <a:ext cx="117405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396ED3-7BFE-4499-AEE0-CF0885E3415C}"/>
              </a:ext>
            </a:extLst>
          </p:cNvPr>
          <p:cNvCxnSpPr/>
          <p:nvPr/>
        </p:nvCxnSpPr>
        <p:spPr>
          <a:xfrm>
            <a:off x="225724" y="1689449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AB77CE-86B3-4904-B59D-785A0DA2D49B}"/>
              </a:ext>
            </a:extLst>
          </p:cNvPr>
          <p:cNvSpPr txBox="1"/>
          <p:nvPr/>
        </p:nvSpPr>
        <p:spPr>
          <a:xfrm>
            <a:off x="-6650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1989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6CB61-B048-443B-A3B9-01BE8F299AEA}"/>
              </a:ext>
            </a:extLst>
          </p:cNvPr>
          <p:cNvSpPr txBox="1"/>
          <p:nvPr/>
        </p:nvSpPr>
        <p:spPr>
          <a:xfrm rot="2700000">
            <a:off x="-49993" y="222226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 </a:t>
            </a:r>
            <a:r>
              <a:rPr lang="ko-KR" altLang="en-US" dirty="0"/>
              <a:t>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5A54BF-6BE9-468D-8C0F-11FA889DE98E}"/>
              </a:ext>
            </a:extLst>
          </p:cNvPr>
          <p:cNvCxnSpPr/>
          <p:nvPr/>
        </p:nvCxnSpPr>
        <p:spPr>
          <a:xfrm>
            <a:off x="22638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93A5-81C7-4812-B4C1-CD64933EDB8A}"/>
              </a:ext>
            </a:extLst>
          </p:cNvPr>
          <p:cNvSpPr txBox="1"/>
          <p:nvPr/>
        </p:nvSpPr>
        <p:spPr>
          <a:xfrm>
            <a:off x="1918283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189D-1A36-4EEC-9349-F4FA361ECBEE}"/>
              </a:ext>
            </a:extLst>
          </p:cNvPr>
          <p:cNvSpPr txBox="1"/>
          <p:nvPr/>
        </p:nvSpPr>
        <p:spPr>
          <a:xfrm rot="2700000">
            <a:off x="1383054" y="232267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4E2AEE-FD4D-4420-8741-D5BD62219916}"/>
              </a:ext>
            </a:extLst>
          </p:cNvPr>
          <p:cNvCxnSpPr/>
          <p:nvPr/>
        </p:nvCxnSpPr>
        <p:spPr>
          <a:xfrm>
            <a:off x="3941514" y="1690290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A7B2D-BB6C-45FD-AAE7-94F5940B452C}"/>
              </a:ext>
            </a:extLst>
          </p:cNvPr>
          <p:cNvSpPr txBox="1"/>
          <p:nvPr/>
        </p:nvSpPr>
        <p:spPr>
          <a:xfrm>
            <a:off x="3595906" y="13209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1999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5A4F0-A0D2-4EA1-80B7-1BC8ACC94D62}"/>
              </a:ext>
            </a:extLst>
          </p:cNvPr>
          <p:cNvSpPr txBox="1"/>
          <p:nvPr/>
        </p:nvSpPr>
        <p:spPr>
          <a:xfrm rot="2700000">
            <a:off x="3599892" y="20478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 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2469F-3375-48A5-B4AE-7B70C1EDAEB3}"/>
              </a:ext>
            </a:extLst>
          </p:cNvPr>
          <p:cNvCxnSpPr/>
          <p:nvPr/>
        </p:nvCxnSpPr>
        <p:spPr>
          <a:xfrm>
            <a:off x="59884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3B719-09D0-4B2F-8F29-77A5BE1F40DC}"/>
              </a:ext>
            </a:extLst>
          </p:cNvPr>
          <p:cNvSpPr txBox="1"/>
          <p:nvPr/>
        </p:nvSpPr>
        <p:spPr>
          <a:xfrm>
            <a:off x="5642884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FEFC2-9A51-4DD3-B07B-8157A16275C4}"/>
              </a:ext>
            </a:extLst>
          </p:cNvPr>
          <p:cNvSpPr txBox="1"/>
          <p:nvPr/>
        </p:nvSpPr>
        <p:spPr>
          <a:xfrm rot="2700000">
            <a:off x="5290222" y="22222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발표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626634-5071-473C-9D7D-59A130DF7653}"/>
              </a:ext>
            </a:extLst>
          </p:cNvPr>
          <p:cNvCxnSpPr/>
          <p:nvPr/>
        </p:nvCxnSpPr>
        <p:spPr>
          <a:xfrm>
            <a:off x="78722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D438B-10EE-4B29-BEE1-61DC2ECB3595}"/>
              </a:ext>
            </a:extLst>
          </p:cNvPr>
          <p:cNvSpPr txBox="1"/>
          <p:nvPr/>
        </p:nvSpPr>
        <p:spPr>
          <a:xfrm>
            <a:off x="7526685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85E63-105B-4838-B3DE-8F216054F56E}"/>
              </a:ext>
            </a:extLst>
          </p:cNvPr>
          <p:cNvSpPr txBox="1"/>
          <p:nvPr/>
        </p:nvSpPr>
        <p:spPr>
          <a:xfrm rot="2700000">
            <a:off x="7115386" y="22547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AngularJS </a:t>
            </a:r>
            <a:r>
              <a:rPr lang="ko-KR" altLang="en-US" dirty="0"/>
              <a:t>발표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482322-2E4C-4D9B-A5F3-E6E854F9D05B}"/>
              </a:ext>
            </a:extLst>
          </p:cNvPr>
          <p:cNvCxnSpPr/>
          <p:nvPr/>
        </p:nvCxnSpPr>
        <p:spPr>
          <a:xfrm>
            <a:off x="8953507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C2992C-D477-42D1-ABD1-7AD333A3DB98}"/>
              </a:ext>
            </a:extLst>
          </p:cNvPr>
          <p:cNvSpPr txBox="1"/>
          <p:nvPr/>
        </p:nvSpPr>
        <p:spPr>
          <a:xfrm>
            <a:off x="8607901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989FF-EE37-415A-8D98-C75DB65A5670}"/>
              </a:ext>
            </a:extLst>
          </p:cNvPr>
          <p:cNvSpPr txBox="1"/>
          <p:nvPr/>
        </p:nvSpPr>
        <p:spPr>
          <a:xfrm rot="2700000">
            <a:off x="8304485" y="2254765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ReactJS</a:t>
            </a:r>
            <a:r>
              <a:rPr lang="ko-KR" altLang="en-US" dirty="0"/>
              <a:t> 발표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66B644C-8F09-41C0-BFE3-185AE38F582C}"/>
              </a:ext>
            </a:extLst>
          </p:cNvPr>
          <p:cNvSpPr/>
          <p:nvPr/>
        </p:nvSpPr>
        <p:spPr>
          <a:xfrm>
            <a:off x="3995035" y="1659304"/>
            <a:ext cx="7892594" cy="270976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3CDEB-72A1-499B-930A-F260106994EE}"/>
              </a:ext>
            </a:extLst>
          </p:cNvPr>
          <p:cNvSpPr txBox="1"/>
          <p:nvPr/>
        </p:nvSpPr>
        <p:spPr>
          <a:xfrm>
            <a:off x="4382320" y="13050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6AF05-8D1B-4C61-90DF-F77254A3237E}"/>
              </a:ext>
            </a:extLst>
          </p:cNvPr>
          <p:cNvSpPr txBox="1"/>
          <p:nvPr/>
        </p:nvSpPr>
        <p:spPr>
          <a:xfrm>
            <a:off x="-6650" y="90103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+ </a:t>
            </a:r>
            <a:r>
              <a:rPr lang="ko-KR" altLang="en-US" b="1" dirty="0" err="1"/>
              <a:t>프론트엔드의</a:t>
            </a:r>
            <a:r>
              <a:rPr lang="ko-KR" altLang="en-US" b="1" dirty="0"/>
              <a:t> 역사 일부분</a:t>
            </a:r>
          </a:p>
        </p:txBody>
      </p:sp>
      <p:pic>
        <p:nvPicPr>
          <p:cNvPr id="1026" name="Picture 2" descr="비공식 자바스크립트 로고 2">
            <a:extLst>
              <a:ext uri="{FF2B5EF4-FFF2-40B4-BE49-F238E27FC236}">
                <a16:creationId xmlns:a16="http://schemas.microsoft.com/office/drawing/2014/main" id="{68DDB3F7-CE51-4ECA-B607-EF4837848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93" y="3366763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2E786-ED0D-4070-B20A-23EAEB8907D6}"/>
              </a:ext>
            </a:extLst>
          </p:cNvPr>
          <p:cNvSpPr txBox="1"/>
          <p:nvPr/>
        </p:nvSpPr>
        <p:spPr>
          <a:xfrm>
            <a:off x="746928" y="4788528"/>
            <a:ext cx="6969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넷스케이프</a:t>
            </a:r>
            <a:r>
              <a:rPr lang="ko-KR" altLang="en-US" dirty="0"/>
              <a:t> 브라우저에 탑재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와 이름이 비슷한 건 </a:t>
            </a:r>
            <a:r>
              <a:rPr lang="en-US" altLang="ko-KR" dirty="0"/>
              <a:t>Java</a:t>
            </a:r>
            <a:r>
              <a:rPr lang="ko-KR" altLang="en-US" dirty="0"/>
              <a:t>의 유명세를 빌리기 위해서라는 느낌</a:t>
            </a:r>
          </a:p>
        </p:txBody>
      </p:sp>
    </p:spTree>
    <p:extLst>
      <p:ext uri="{BB962C8B-B14F-4D97-AF65-F5344CB8AC3E}">
        <p14:creationId xmlns:p14="http://schemas.microsoft.com/office/powerpoint/2010/main" val="275447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8519A6-3B79-48F3-9F9D-7C6B73A1A1C0}"/>
              </a:ext>
            </a:extLst>
          </p:cNvPr>
          <p:cNvCxnSpPr/>
          <p:nvPr/>
        </p:nvCxnSpPr>
        <p:spPr>
          <a:xfrm>
            <a:off x="225724" y="1798987"/>
            <a:ext cx="117405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396ED3-7BFE-4499-AEE0-CF0885E3415C}"/>
              </a:ext>
            </a:extLst>
          </p:cNvPr>
          <p:cNvCxnSpPr/>
          <p:nvPr/>
        </p:nvCxnSpPr>
        <p:spPr>
          <a:xfrm>
            <a:off x="225724" y="1689449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AB77CE-86B3-4904-B59D-785A0DA2D49B}"/>
              </a:ext>
            </a:extLst>
          </p:cNvPr>
          <p:cNvSpPr txBox="1"/>
          <p:nvPr/>
        </p:nvSpPr>
        <p:spPr>
          <a:xfrm>
            <a:off x="-6650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1989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6CB61-B048-443B-A3B9-01BE8F299AEA}"/>
              </a:ext>
            </a:extLst>
          </p:cNvPr>
          <p:cNvSpPr txBox="1"/>
          <p:nvPr/>
        </p:nvSpPr>
        <p:spPr>
          <a:xfrm rot="2700000">
            <a:off x="-49993" y="222226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 </a:t>
            </a:r>
            <a:r>
              <a:rPr lang="ko-KR" altLang="en-US" dirty="0"/>
              <a:t>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5A54BF-6BE9-468D-8C0F-11FA889DE98E}"/>
              </a:ext>
            </a:extLst>
          </p:cNvPr>
          <p:cNvCxnSpPr/>
          <p:nvPr/>
        </p:nvCxnSpPr>
        <p:spPr>
          <a:xfrm>
            <a:off x="22638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93A5-81C7-4812-B4C1-CD64933EDB8A}"/>
              </a:ext>
            </a:extLst>
          </p:cNvPr>
          <p:cNvSpPr txBox="1"/>
          <p:nvPr/>
        </p:nvSpPr>
        <p:spPr>
          <a:xfrm>
            <a:off x="1918283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189D-1A36-4EEC-9349-F4FA361ECBEE}"/>
              </a:ext>
            </a:extLst>
          </p:cNvPr>
          <p:cNvSpPr txBox="1"/>
          <p:nvPr/>
        </p:nvSpPr>
        <p:spPr>
          <a:xfrm rot="2700000">
            <a:off x="1467820" y="2322673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4E2AEE-FD4D-4420-8741-D5BD62219916}"/>
              </a:ext>
            </a:extLst>
          </p:cNvPr>
          <p:cNvCxnSpPr/>
          <p:nvPr/>
        </p:nvCxnSpPr>
        <p:spPr>
          <a:xfrm>
            <a:off x="3941514" y="1690290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A7B2D-BB6C-45FD-AAE7-94F5940B452C}"/>
              </a:ext>
            </a:extLst>
          </p:cNvPr>
          <p:cNvSpPr txBox="1"/>
          <p:nvPr/>
        </p:nvSpPr>
        <p:spPr>
          <a:xfrm>
            <a:off x="3595906" y="13209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1999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5A4F0-A0D2-4EA1-80B7-1BC8ACC94D62}"/>
              </a:ext>
            </a:extLst>
          </p:cNvPr>
          <p:cNvSpPr txBox="1"/>
          <p:nvPr/>
        </p:nvSpPr>
        <p:spPr>
          <a:xfrm rot="2700000">
            <a:off x="3572641" y="204782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IE 5</a:t>
            </a:r>
            <a:endParaRPr lang="ko-KR" altLang="en-US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2469F-3375-48A5-B4AE-7B70C1EDAEB3}"/>
              </a:ext>
            </a:extLst>
          </p:cNvPr>
          <p:cNvCxnSpPr/>
          <p:nvPr/>
        </p:nvCxnSpPr>
        <p:spPr>
          <a:xfrm>
            <a:off x="59884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3B719-09D0-4B2F-8F29-77A5BE1F40DC}"/>
              </a:ext>
            </a:extLst>
          </p:cNvPr>
          <p:cNvSpPr txBox="1"/>
          <p:nvPr/>
        </p:nvSpPr>
        <p:spPr>
          <a:xfrm>
            <a:off x="5642884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FEFC2-9A51-4DD3-B07B-8157A16275C4}"/>
              </a:ext>
            </a:extLst>
          </p:cNvPr>
          <p:cNvSpPr txBox="1"/>
          <p:nvPr/>
        </p:nvSpPr>
        <p:spPr>
          <a:xfrm rot="2700000">
            <a:off x="5290222" y="22222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발표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626634-5071-473C-9D7D-59A130DF7653}"/>
              </a:ext>
            </a:extLst>
          </p:cNvPr>
          <p:cNvCxnSpPr/>
          <p:nvPr/>
        </p:nvCxnSpPr>
        <p:spPr>
          <a:xfrm>
            <a:off x="78722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D438B-10EE-4B29-BEE1-61DC2ECB3595}"/>
              </a:ext>
            </a:extLst>
          </p:cNvPr>
          <p:cNvSpPr txBox="1"/>
          <p:nvPr/>
        </p:nvSpPr>
        <p:spPr>
          <a:xfrm>
            <a:off x="7526685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85E63-105B-4838-B3DE-8F216054F56E}"/>
              </a:ext>
            </a:extLst>
          </p:cNvPr>
          <p:cNvSpPr txBox="1"/>
          <p:nvPr/>
        </p:nvSpPr>
        <p:spPr>
          <a:xfrm rot="2700000">
            <a:off x="7115386" y="22547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AngularJS </a:t>
            </a:r>
            <a:r>
              <a:rPr lang="ko-KR" altLang="en-US" dirty="0"/>
              <a:t>발표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482322-2E4C-4D9B-A5F3-E6E854F9D05B}"/>
              </a:ext>
            </a:extLst>
          </p:cNvPr>
          <p:cNvCxnSpPr/>
          <p:nvPr/>
        </p:nvCxnSpPr>
        <p:spPr>
          <a:xfrm>
            <a:off x="8953507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C2992C-D477-42D1-ABD1-7AD333A3DB98}"/>
              </a:ext>
            </a:extLst>
          </p:cNvPr>
          <p:cNvSpPr txBox="1"/>
          <p:nvPr/>
        </p:nvSpPr>
        <p:spPr>
          <a:xfrm>
            <a:off x="8607901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989FF-EE37-415A-8D98-C75DB65A5670}"/>
              </a:ext>
            </a:extLst>
          </p:cNvPr>
          <p:cNvSpPr txBox="1"/>
          <p:nvPr/>
        </p:nvSpPr>
        <p:spPr>
          <a:xfrm rot="2700000">
            <a:off x="8304485" y="2254765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ReactJS</a:t>
            </a:r>
            <a:r>
              <a:rPr lang="ko-KR" altLang="en-US" dirty="0"/>
              <a:t> 발표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66B644C-8F09-41C0-BFE3-185AE38F582C}"/>
              </a:ext>
            </a:extLst>
          </p:cNvPr>
          <p:cNvSpPr/>
          <p:nvPr/>
        </p:nvSpPr>
        <p:spPr>
          <a:xfrm>
            <a:off x="3995035" y="1659304"/>
            <a:ext cx="7892594" cy="270976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3CDEB-72A1-499B-930A-F260106994EE}"/>
              </a:ext>
            </a:extLst>
          </p:cNvPr>
          <p:cNvSpPr txBox="1"/>
          <p:nvPr/>
        </p:nvSpPr>
        <p:spPr>
          <a:xfrm>
            <a:off x="4382320" y="13050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ajax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6AF05-8D1B-4C61-90DF-F77254A3237E}"/>
              </a:ext>
            </a:extLst>
          </p:cNvPr>
          <p:cNvSpPr txBox="1"/>
          <p:nvPr/>
        </p:nvSpPr>
        <p:spPr>
          <a:xfrm>
            <a:off x="-6650" y="90103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+ </a:t>
            </a:r>
            <a:r>
              <a:rPr lang="ko-KR" altLang="en-US" b="1" dirty="0" err="1"/>
              <a:t>프론트엔드의</a:t>
            </a:r>
            <a:r>
              <a:rPr lang="ko-KR" altLang="en-US" b="1" dirty="0"/>
              <a:t> 역사 일부분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A2107-6C05-4733-9C12-72A727AF6A8C}"/>
              </a:ext>
            </a:extLst>
          </p:cNvPr>
          <p:cNvSpPr txBox="1"/>
          <p:nvPr/>
        </p:nvSpPr>
        <p:spPr>
          <a:xfrm>
            <a:off x="756946" y="4778480"/>
            <a:ext cx="890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 5</a:t>
            </a:r>
            <a:r>
              <a:rPr lang="ko-KR" altLang="en-US" dirty="0"/>
              <a:t>에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기능이 탑재</a:t>
            </a:r>
            <a:r>
              <a:rPr lang="en-US" altLang="ko-KR" dirty="0"/>
              <a:t>, </a:t>
            </a:r>
            <a:r>
              <a:rPr lang="ko-KR" altLang="en-US" dirty="0"/>
              <a:t>이 기능을 기반으로 구현된 것이 </a:t>
            </a:r>
            <a:r>
              <a:rPr lang="en-US" altLang="ko-KR" dirty="0"/>
              <a:t>ajax</a:t>
            </a:r>
          </a:p>
          <a:p>
            <a:r>
              <a:rPr lang="en-US" altLang="ko-KR" dirty="0"/>
              <a:t>Asynchronous JavaScript and XML</a:t>
            </a:r>
            <a:r>
              <a:rPr lang="ko-KR" altLang="en-US" dirty="0"/>
              <a:t>의 축약</a:t>
            </a:r>
            <a:endParaRPr lang="en-US" altLang="ko-KR" dirty="0"/>
          </a:p>
          <a:p>
            <a:r>
              <a:rPr lang="ko-KR" altLang="en-US" dirty="0"/>
              <a:t>초기에는 알음알음 쓰이다가 본격적으로 </a:t>
            </a:r>
            <a:r>
              <a:rPr lang="ko-KR" altLang="en-US" dirty="0" err="1"/>
              <a:t>쓰이는건</a:t>
            </a:r>
            <a:r>
              <a:rPr lang="ko-KR" altLang="en-US" dirty="0"/>
              <a:t> </a:t>
            </a:r>
            <a:r>
              <a:rPr lang="en-US" altLang="ko-KR" dirty="0"/>
              <a:t>2000</a:t>
            </a:r>
            <a:r>
              <a:rPr lang="ko-KR" altLang="en-US" dirty="0"/>
              <a:t>년대 중반 </a:t>
            </a:r>
            <a:r>
              <a:rPr lang="en-US" altLang="ko-KR" dirty="0"/>
              <a:t>(</a:t>
            </a:r>
            <a:r>
              <a:rPr lang="ko-KR" altLang="en-US" dirty="0"/>
              <a:t>이름도 이때 붙음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38C083-D7FC-45C8-8BA2-F57331A9B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2" y="3343082"/>
            <a:ext cx="2095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0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8519A6-3B79-48F3-9F9D-7C6B73A1A1C0}"/>
              </a:ext>
            </a:extLst>
          </p:cNvPr>
          <p:cNvCxnSpPr/>
          <p:nvPr/>
        </p:nvCxnSpPr>
        <p:spPr>
          <a:xfrm>
            <a:off x="225724" y="1798987"/>
            <a:ext cx="117405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396ED3-7BFE-4499-AEE0-CF0885E3415C}"/>
              </a:ext>
            </a:extLst>
          </p:cNvPr>
          <p:cNvCxnSpPr/>
          <p:nvPr/>
        </p:nvCxnSpPr>
        <p:spPr>
          <a:xfrm>
            <a:off x="225724" y="1689449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AB77CE-86B3-4904-B59D-785A0DA2D49B}"/>
              </a:ext>
            </a:extLst>
          </p:cNvPr>
          <p:cNvSpPr txBox="1"/>
          <p:nvPr/>
        </p:nvSpPr>
        <p:spPr>
          <a:xfrm>
            <a:off x="-6650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1989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6CB61-B048-443B-A3B9-01BE8F299AEA}"/>
              </a:ext>
            </a:extLst>
          </p:cNvPr>
          <p:cNvSpPr txBox="1"/>
          <p:nvPr/>
        </p:nvSpPr>
        <p:spPr>
          <a:xfrm rot="2700000">
            <a:off x="-49993" y="222226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 </a:t>
            </a:r>
            <a:r>
              <a:rPr lang="ko-KR" altLang="en-US" dirty="0"/>
              <a:t>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5A54BF-6BE9-468D-8C0F-11FA889DE98E}"/>
              </a:ext>
            </a:extLst>
          </p:cNvPr>
          <p:cNvCxnSpPr/>
          <p:nvPr/>
        </p:nvCxnSpPr>
        <p:spPr>
          <a:xfrm>
            <a:off x="22638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93A5-81C7-4812-B4C1-CD64933EDB8A}"/>
              </a:ext>
            </a:extLst>
          </p:cNvPr>
          <p:cNvSpPr txBox="1"/>
          <p:nvPr/>
        </p:nvSpPr>
        <p:spPr>
          <a:xfrm>
            <a:off x="1918283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189D-1A36-4EEC-9349-F4FA361ECBEE}"/>
              </a:ext>
            </a:extLst>
          </p:cNvPr>
          <p:cNvSpPr txBox="1"/>
          <p:nvPr/>
        </p:nvSpPr>
        <p:spPr>
          <a:xfrm rot="2700000">
            <a:off x="1467820" y="2322673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4E2AEE-FD4D-4420-8741-D5BD62219916}"/>
              </a:ext>
            </a:extLst>
          </p:cNvPr>
          <p:cNvCxnSpPr/>
          <p:nvPr/>
        </p:nvCxnSpPr>
        <p:spPr>
          <a:xfrm>
            <a:off x="3941514" y="1690290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A7B2D-BB6C-45FD-AAE7-94F5940B452C}"/>
              </a:ext>
            </a:extLst>
          </p:cNvPr>
          <p:cNvSpPr txBox="1"/>
          <p:nvPr/>
        </p:nvSpPr>
        <p:spPr>
          <a:xfrm>
            <a:off x="3595906" y="13209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1999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5A4F0-A0D2-4EA1-80B7-1BC8ACC94D62}"/>
              </a:ext>
            </a:extLst>
          </p:cNvPr>
          <p:cNvSpPr txBox="1"/>
          <p:nvPr/>
        </p:nvSpPr>
        <p:spPr>
          <a:xfrm rot="2700000">
            <a:off x="3599892" y="20478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 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2469F-3375-48A5-B4AE-7B70C1EDAEB3}"/>
              </a:ext>
            </a:extLst>
          </p:cNvPr>
          <p:cNvCxnSpPr/>
          <p:nvPr/>
        </p:nvCxnSpPr>
        <p:spPr>
          <a:xfrm>
            <a:off x="59884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3B719-09D0-4B2F-8F29-77A5BE1F40DC}"/>
              </a:ext>
            </a:extLst>
          </p:cNvPr>
          <p:cNvSpPr txBox="1"/>
          <p:nvPr/>
        </p:nvSpPr>
        <p:spPr>
          <a:xfrm>
            <a:off x="5642884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FEFC2-9A51-4DD3-B07B-8157A16275C4}"/>
              </a:ext>
            </a:extLst>
          </p:cNvPr>
          <p:cNvSpPr txBox="1"/>
          <p:nvPr/>
        </p:nvSpPr>
        <p:spPr>
          <a:xfrm rot="2700000">
            <a:off x="5242132" y="222226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jQuery </a:t>
            </a:r>
            <a:r>
              <a:rPr lang="ko-KR" altLang="en-US" b="1" dirty="0"/>
              <a:t>발표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626634-5071-473C-9D7D-59A130DF7653}"/>
              </a:ext>
            </a:extLst>
          </p:cNvPr>
          <p:cNvCxnSpPr/>
          <p:nvPr/>
        </p:nvCxnSpPr>
        <p:spPr>
          <a:xfrm>
            <a:off x="78722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D438B-10EE-4B29-BEE1-61DC2ECB3595}"/>
              </a:ext>
            </a:extLst>
          </p:cNvPr>
          <p:cNvSpPr txBox="1"/>
          <p:nvPr/>
        </p:nvSpPr>
        <p:spPr>
          <a:xfrm>
            <a:off x="7526685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85E63-105B-4838-B3DE-8F216054F56E}"/>
              </a:ext>
            </a:extLst>
          </p:cNvPr>
          <p:cNvSpPr txBox="1"/>
          <p:nvPr/>
        </p:nvSpPr>
        <p:spPr>
          <a:xfrm rot="2700000">
            <a:off x="7115386" y="22547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AngularJS </a:t>
            </a:r>
            <a:r>
              <a:rPr lang="ko-KR" altLang="en-US" dirty="0"/>
              <a:t>발표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482322-2E4C-4D9B-A5F3-E6E854F9D05B}"/>
              </a:ext>
            </a:extLst>
          </p:cNvPr>
          <p:cNvCxnSpPr/>
          <p:nvPr/>
        </p:nvCxnSpPr>
        <p:spPr>
          <a:xfrm>
            <a:off x="8953507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C2992C-D477-42D1-ABD1-7AD333A3DB98}"/>
              </a:ext>
            </a:extLst>
          </p:cNvPr>
          <p:cNvSpPr txBox="1"/>
          <p:nvPr/>
        </p:nvSpPr>
        <p:spPr>
          <a:xfrm>
            <a:off x="8607901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989FF-EE37-415A-8D98-C75DB65A5670}"/>
              </a:ext>
            </a:extLst>
          </p:cNvPr>
          <p:cNvSpPr txBox="1"/>
          <p:nvPr/>
        </p:nvSpPr>
        <p:spPr>
          <a:xfrm rot="2700000">
            <a:off x="8304485" y="2254765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ReactJS</a:t>
            </a:r>
            <a:r>
              <a:rPr lang="ko-KR" altLang="en-US" dirty="0"/>
              <a:t> 발표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66B644C-8F09-41C0-BFE3-185AE38F582C}"/>
              </a:ext>
            </a:extLst>
          </p:cNvPr>
          <p:cNvSpPr/>
          <p:nvPr/>
        </p:nvSpPr>
        <p:spPr>
          <a:xfrm>
            <a:off x="3995035" y="1659304"/>
            <a:ext cx="7892594" cy="270976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3CDEB-72A1-499B-930A-F260106994EE}"/>
              </a:ext>
            </a:extLst>
          </p:cNvPr>
          <p:cNvSpPr txBox="1"/>
          <p:nvPr/>
        </p:nvSpPr>
        <p:spPr>
          <a:xfrm>
            <a:off x="4382320" y="13050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6AF05-8D1B-4C61-90DF-F77254A3237E}"/>
              </a:ext>
            </a:extLst>
          </p:cNvPr>
          <p:cNvSpPr txBox="1"/>
          <p:nvPr/>
        </p:nvSpPr>
        <p:spPr>
          <a:xfrm>
            <a:off x="-6650" y="90103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+ </a:t>
            </a:r>
            <a:r>
              <a:rPr lang="ko-KR" altLang="en-US" b="1" dirty="0" err="1"/>
              <a:t>프론트엔드의</a:t>
            </a:r>
            <a:r>
              <a:rPr lang="ko-KR" altLang="en-US" b="1" dirty="0"/>
              <a:t> 역사 일부분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A2107-6C05-4733-9C12-72A727AF6A8C}"/>
              </a:ext>
            </a:extLst>
          </p:cNvPr>
          <p:cNvSpPr txBox="1"/>
          <p:nvPr/>
        </p:nvSpPr>
        <p:spPr>
          <a:xfrm>
            <a:off x="551699" y="4085349"/>
            <a:ext cx="6974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이벤트 처리</a:t>
            </a:r>
            <a:r>
              <a:rPr lang="en-US" altLang="ko-KR" dirty="0"/>
              <a:t>, ajax </a:t>
            </a:r>
            <a:r>
              <a:rPr lang="ko-KR" altLang="en-US" dirty="0"/>
              <a:t>등등 다양한 기능을 가진 라이브러리</a:t>
            </a:r>
            <a:endParaRPr lang="en-US" altLang="ko-KR" dirty="0"/>
          </a:p>
          <a:p>
            <a:r>
              <a:rPr lang="ko-KR" altLang="en-US" dirty="0" err="1"/>
              <a:t>나온지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년이 지난 지금도 점유율 최상위권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7BF8E3-C8A3-44B5-AA72-83A77FB94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2" y="3296282"/>
            <a:ext cx="19050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237EB7-AAE5-418D-9A90-F31F31B74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399" y="5018000"/>
            <a:ext cx="649695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8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8519A6-3B79-48F3-9F9D-7C6B73A1A1C0}"/>
              </a:ext>
            </a:extLst>
          </p:cNvPr>
          <p:cNvCxnSpPr/>
          <p:nvPr/>
        </p:nvCxnSpPr>
        <p:spPr>
          <a:xfrm>
            <a:off x="225724" y="1798987"/>
            <a:ext cx="117405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396ED3-7BFE-4499-AEE0-CF0885E3415C}"/>
              </a:ext>
            </a:extLst>
          </p:cNvPr>
          <p:cNvCxnSpPr/>
          <p:nvPr/>
        </p:nvCxnSpPr>
        <p:spPr>
          <a:xfrm>
            <a:off x="225724" y="1689449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AB77CE-86B3-4904-B59D-785A0DA2D49B}"/>
              </a:ext>
            </a:extLst>
          </p:cNvPr>
          <p:cNvSpPr txBox="1"/>
          <p:nvPr/>
        </p:nvSpPr>
        <p:spPr>
          <a:xfrm>
            <a:off x="-6650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1989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6CB61-B048-443B-A3B9-01BE8F299AEA}"/>
              </a:ext>
            </a:extLst>
          </p:cNvPr>
          <p:cNvSpPr txBox="1"/>
          <p:nvPr/>
        </p:nvSpPr>
        <p:spPr>
          <a:xfrm rot="2700000">
            <a:off x="-49993" y="222226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 </a:t>
            </a:r>
            <a:r>
              <a:rPr lang="ko-KR" altLang="en-US" dirty="0"/>
              <a:t>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5A54BF-6BE9-468D-8C0F-11FA889DE98E}"/>
              </a:ext>
            </a:extLst>
          </p:cNvPr>
          <p:cNvCxnSpPr/>
          <p:nvPr/>
        </p:nvCxnSpPr>
        <p:spPr>
          <a:xfrm>
            <a:off x="22638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93A5-81C7-4812-B4C1-CD64933EDB8A}"/>
              </a:ext>
            </a:extLst>
          </p:cNvPr>
          <p:cNvSpPr txBox="1"/>
          <p:nvPr/>
        </p:nvSpPr>
        <p:spPr>
          <a:xfrm>
            <a:off x="1918283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189D-1A36-4EEC-9349-F4FA361ECBEE}"/>
              </a:ext>
            </a:extLst>
          </p:cNvPr>
          <p:cNvSpPr txBox="1"/>
          <p:nvPr/>
        </p:nvSpPr>
        <p:spPr>
          <a:xfrm rot="2700000">
            <a:off x="1467820" y="2322673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4E2AEE-FD4D-4420-8741-D5BD62219916}"/>
              </a:ext>
            </a:extLst>
          </p:cNvPr>
          <p:cNvCxnSpPr/>
          <p:nvPr/>
        </p:nvCxnSpPr>
        <p:spPr>
          <a:xfrm>
            <a:off x="3941514" y="1690290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A7B2D-BB6C-45FD-AAE7-94F5940B452C}"/>
              </a:ext>
            </a:extLst>
          </p:cNvPr>
          <p:cNvSpPr txBox="1"/>
          <p:nvPr/>
        </p:nvSpPr>
        <p:spPr>
          <a:xfrm>
            <a:off x="3595906" y="13209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1999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5A4F0-A0D2-4EA1-80B7-1BC8ACC94D62}"/>
              </a:ext>
            </a:extLst>
          </p:cNvPr>
          <p:cNvSpPr txBox="1"/>
          <p:nvPr/>
        </p:nvSpPr>
        <p:spPr>
          <a:xfrm rot="2700000">
            <a:off x="3599892" y="20478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 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2469F-3375-48A5-B4AE-7B70C1EDAEB3}"/>
              </a:ext>
            </a:extLst>
          </p:cNvPr>
          <p:cNvCxnSpPr/>
          <p:nvPr/>
        </p:nvCxnSpPr>
        <p:spPr>
          <a:xfrm>
            <a:off x="59884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3B719-09D0-4B2F-8F29-77A5BE1F40DC}"/>
              </a:ext>
            </a:extLst>
          </p:cNvPr>
          <p:cNvSpPr txBox="1"/>
          <p:nvPr/>
        </p:nvSpPr>
        <p:spPr>
          <a:xfrm>
            <a:off x="5642884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FEFC2-9A51-4DD3-B07B-8157A16275C4}"/>
              </a:ext>
            </a:extLst>
          </p:cNvPr>
          <p:cNvSpPr txBox="1"/>
          <p:nvPr/>
        </p:nvSpPr>
        <p:spPr>
          <a:xfrm rot="2700000">
            <a:off x="5290222" y="22222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발표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626634-5071-473C-9D7D-59A130DF7653}"/>
              </a:ext>
            </a:extLst>
          </p:cNvPr>
          <p:cNvCxnSpPr/>
          <p:nvPr/>
        </p:nvCxnSpPr>
        <p:spPr>
          <a:xfrm>
            <a:off x="78722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D438B-10EE-4B29-BEE1-61DC2ECB3595}"/>
              </a:ext>
            </a:extLst>
          </p:cNvPr>
          <p:cNvSpPr txBox="1"/>
          <p:nvPr/>
        </p:nvSpPr>
        <p:spPr>
          <a:xfrm>
            <a:off x="7526685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85E63-105B-4838-B3DE-8F216054F56E}"/>
              </a:ext>
            </a:extLst>
          </p:cNvPr>
          <p:cNvSpPr txBox="1"/>
          <p:nvPr/>
        </p:nvSpPr>
        <p:spPr>
          <a:xfrm rot="2700000">
            <a:off x="7036839" y="2254765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AngularJS </a:t>
            </a:r>
            <a:r>
              <a:rPr lang="ko-KR" altLang="en-US" b="1" dirty="0"/>
              <a:t>발표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482322-2E4C-4D9B-A5F3-E6E854F9D05B}"/>
              </a:ext>
            </a:extLst>
          </p:cNvPr>
          <p:cNvCxnSpPr/>
          <p:nvPr/>
        </p:nvCxnSpPr>
        <p:spPr>
          <a:xfrm>
            <a:off x="8953507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C2992C-D477-42D1-ABD1-7AD333A3DB98}"/>
              </a:ext>
            </a:extLst>
          </p:cNvPr>
          <p:cNvSpPr txBox="1"/>
          <p:nvPr/>
        </p:nvSpPr>
        <p:spPr>
          <a:xfrm>
            <a:off x="8607901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989FF-EE37-415A-8D98-C75DB65A5670}"/>
              </a:ext>
            </a:extLst>
          </p:cNvPr>
          <p:cNvSpPr txBox="1"/>
          <p:nvPr/>
        </p:nvSpPr>
        <p:spPr>
          <a:xfrm rot="2700000">
            <a:off x="8304485" y="2254765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ReactJS</a:t>
            </a:r>
            <a:r>
              <a:rPr lang="ko-KR" altLang="en-US" dirty="0"/>
              <a:t> 발표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66B644C-8F09-41C0-BFE3-185AE38F582C}"/>
              </a:ext>
            </a:extLst>
          </p:cNvPr>
          <p:cNvSpPr/>
          <p:nvPr/>
        </p:nvSpPr>
        <p:spPr>
          <a:xfrm>
            <a:off x="3995035" y="1659304"/>
            <a:ext cx="7892594" cy="270976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3CDEB-72A1-499B-930A-F260106994EE}"/>
              </a:ext>
            </a:extLst>
          </p:cNvPr>
          <p:cNvSpPr txBox="1"/>
          <p:nvPr/>
        </p:nvSpPr>
        <p:spPr>
          <a:xfrm>
            <a:off x="4382320" y="13050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6AF05-8D1B-4C61-90DF-F77254A3237E}"/>
              </a:ext>
            </a:extLst>
          </p:cNvPr>
          <p:cNvSpPr txBox="1"/>
          <p:nvPr/>
        </p:nvSpPr>
        <p:spPr>
          <a:xfrm>
            <a:off x="-6650" y="90103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+ </a:t>
            </a:r>
            <a:r>
              <a:rPr lang="ko-KR" altLang="en-US" b="1" dirty="0" err="1"/>
              <a:t>프론트엔드의</a:t>
            </a:r>
            <a:r>
              <a:rPr lang="ko-KR" altLang="en-US" b="1" dirty="0"/>
              <a:t> 역사 일부분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1BD784-CD9E-4663-A904-626923BD1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9" y="3322574"/>
            <a:ext cx="2095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5394BA5-8CCA-45BF-82EA-5382A634AC24}"/>
              </a:ext>
            </a:extLst>
          </p:cNvPr>
          <p:cNvSpPr txBox="1"/>
          <p:nvPr/>
        </p:nvSpPr>
        <p:spPr>
          <a:xfrm>
            <a:off x="551699" y="4085349"/>
            <a:ext cx="60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구글에서 만든 </a:t>
            </a:r>
            <a:r>
              <a:rPr lang="en-US" altLang="ko-KR" dirty="0"/>
              <a:t>SPA(Single Page Framework)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r>
              <a:rPr lang="ko-KR" altLang="en-US" dirty="0"/>
              <a:t>프로젝트 구조 초기화</a:t>
            </a:r>
            <a:r>
              <a:rPr lang="en-US" altLang="ko-KR" dirty="0"/>
              <a:t>, </a:t>
            </a:r>
            <a:r>
              <a:rPr lang="ko-KR" altLang="en-US" b="1" dirty="0"/>
              <a:t>양방향 데이터 바인딩</a:t>
            </a:r>
            <a:r>
              <a:rPr lang="ko-KR" altLang="en-US" dirty="0"/>
              <a:t> 등을 지원</a:t>
            </a:r>
          </a:p>
        </p:txBody>
      </p:sp>
    </p:spTree>
    <p:extLst>
      <p:ext uri="{BB962C8B-B14F-4D97-AF65-F5344CB8AC3E}">
        <p14:creationId xmlns:p14="http://schemas.microsoft.com/office/powerpoint/2010/main" val="171659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8519A6-3B79-48F3-9F9D-7C6B73A1A1C0}"/>
              </a:ext>
            </a:extLst>
          </p:cNvPr>
          <p:cNvCxnSpPr/>
          <p:nvPr/>
        </p:nvCxnSpPr>
        <p:spPr>
          <a:xfrm>
            <a:off x="225724" y="1798987"/>
            <a:ext cx="1174055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396ED3-7BFE-4499-AEE0-CF0885E3415C}"/>
              </a:ext>
            </a:extLst>
          </p:cNvPr>
          <p:cNvCxnSpPr/>
          <p:nvPr/>
        </p:nvCxnSpPr>
        <p:spPr>
          <a:xfrm>
            <a:off x="225724" y="1689449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AB77CE-86B3-4904-B59D-785A0DA2D49B}"/>
              </a:ext>
            </a:extLst>
          </p:cNvPr>
          <p:cNvSpPr txBox="1"/>
          <p:nvPr/>
        </p:nvSpPr>
        <p:spPr>
          <a:xfrm>
            <a:off x="-6650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1989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6CB61-B048-443B-A3B9-01BE8F299AEA}"/>
              </a:ext>
            </a:extLst>
          </p:cNvPr>
          <p:cNvSpPr txBox="1"/>
          <p:nvPr/>
        </p:nvSpPr>
        <p:spPr>
          <a:xfrm rot="2700000">
            <a:off x="-49993" y="222226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www </a:t>
            </a:r>
            <a:r>
              <a:rPr lang="ko-KR" altLang="en-US" dirty="0"/>
              <a:t>시작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D5A54BF-6BE9-468D-8C0F-11FA889DE98E}"/>
              </a:ext>
            </a:extLst>
          </p:cNvPr>
          <p:cNvCxnSpPr/>
          <p:nvPr/>
        </p:nvCxnSpPr>
        <p:spPr>
          <a:xfrm>
            <a:off x="22638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0293A5-81C7-4812-B4C1-CD64933EDB8A}"/>
              </a:ext>
            </a:extLst>
          </p:cNvPr>
          <p:cNvSpPr txBox="1"/>
          <p:nvPr/>
        </p:nvSpPr>
        <p:spPr>
          <a:xfrm>
            <a:off x="1918283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1995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79189D-1A36-4EEC-9349-F4FA361ECBEE}"/>
              </a:ext>
            </a:extLst>
          </p:cNvPr>
          <p:cNvSpPr txBox="1"/>
          <p:nvPr/>
        </p:nvSpPr>
        <p:spPr>
          <a:xfrm rot="2700000">
            <a:off x="1467820" y="2322673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4E2AEE-FD4D-4420-8741-D5BD62219916}"/>
              </a:ext>
            </a:extLst>
          </p:cNvPr>
          <p:cNvCxnSpPr/>
          <p:nvPr/>
        </p:nvCxnSpPr>
        <p:spPr>
          <a:xfrm>
            <a:off x="3941514" y="1690290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EA7B2D-BB6C-45FD-AAE7-94F5940B452C}"/>
              </a:ext>
            </a:extLst>
          </p:cNvPr>
          <p:cNvSpPr txBox="1"/>
          <p:nvPr/>
        </p:nvSpPr>
        <p:spPr>
          <a:xfrm>
            <a:off x="3595906" y="13209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1999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65A4F0-A0D2-4EA1-80B7-1BC8ACC94D62}"/>
              </a:ext>
            </a:extLst>
          </p:cNvPr>
          <p:cNvSpPr txBox="1"/>
          <p:nvPr/>
        </p:nvSpPr>
        <p:spPr>
          <a:xfrm rot="2700000">
            <a:off x="3599892" y="20478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 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2469F-3375-48A5-B4AE-7B70C1EDAEB3}"/>
              </a:ext>
            </a:extLst>
          </p:cNvPr>
          <p:cNvCxnSpPr/>
          <p:nvPr/>
        </p:nvCxnSpPr>
        <p:spPr>
          <a:xfrm>
            <a:off x="59884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C3B719-09D0-4B2F-8F29-77A5BE1F40DC}"/>
              </a:ext>
            </a:extLst>
          </p:cNvPr>
          <p:cNvSpPr txBox="1"/>
          <p:nvPr/>
        </p:nvSpPr>
        <p:spPr>
          <a:xfrm>
            <a:off x="5642884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2006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CFEFC2-9A51-4DD3-B07B-8157A16275C4}"/>
              </a:ext>
            </a:extLst>
          </p:cNvPr>
          <p:cNvSpPr txBox="1"/>
          <p:nvPr/>
        </p:nvSpPr>
        <p:spPr>
          <a:xfrm rot="2700000">
            <a:off x="5290222" y="222226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jQuery </a:t>
            </a:r>
            <a:r>
              <a:rPr lang="ko-KR" altLang="en-US" dirty="0"/>
              <a:t>발표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626634-5071-473C-9D7D-59A130DF7653}"/>
              </a:ext>
            </a:extLst>
          </p:cNvPr>
          <p:cNvCxnSpPr/>
          <p:nvPr/>
        </p:nvCxnSpPr>
        <p:spPr>
          <a:xfrm>
            <a:off x="7872291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D438B-10EE-4B29-BEE1-61DC2ECB3595}"/>
              </a:ext>
            </a:extLst>
          </p:cNvPr>
          <p:cNvSpPr txBox="1"/>
          <p:nvPr/>
        </p:nvSpPr>
        <p:spPr>
          <a:xfrm>
            <a:off x="7526685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B85E63-105B-4838-B3DE-8F216054F56E}"/>
              </a:ext>
            </a:extLst>
          </p:cNvPr>
          <p:cNvSpPr txBox="1"/>
          <p:nvPr/>
        </p:nvSpPr>
        <p:spPr>
          <a:xfrm rot="2700000">
            <a:off x="7115386" y="225476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AngularJS </a:t>
            </a:r>
            <a:r>
              <a:rPr lang="ko-KR" altLang="en-US" dirty="0"/>
              <a:t>발표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482322-2E4C-4D9B-A5F3-E6E854F9D05B}"/>
              </a:ext>
            </a:extLst>
          </p:cNvPr>
          <p:cNvCxnSpPr/>
          <p:nvPr/>
        </p:nvCxnSpPr>
        <p:spPr>
          <a:xfrm>
            <a:off x="8953507" y="1689448"/>
            <a:ext cx="0" cy="219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C2992C-D477-42D1-ABD1-7AD333A3DB98}"/>
              </a:ext>
            </a:extLst>
          </p:cNvPr>
          <p:cNvSpPr txBox="1"/>
          <p:nvPr/>
        </p:nvSpPr>
        <p:spPr>
          <a:xfrm>
            <a:off x="8607901" y="1320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2013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C989FF-EE37-415A-8D98-C75DB65A5670}"/>
              </a:ext>
            </a:extLst>
          </p:cNvPr>
          <p:cNvSpPr txBox="1"/>
          <p:nvPr/>
        </p:nvSpPr>
        <p:spPr>
          <a:xfrm rot="2700000">
            <a:off x="8239884" y="225476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ReactJS</a:t>
            </a:r>
            <a:r>
              <a:rPr lang="ko-KR" altLang="en-US" b="1" dirty="0"/>
              <a:t> 발표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66B644C-8F09-41C0-BFE3-185AE38F582C}"/>
              </a:ext>
            </a:extLst>
          </p:cNvPr>
          <p:cNvSpPr/>
          <p:nvPr/>
        </p:nvSpPr>
        <p:spPr>
          <a:xfrm>
            <a:off x="3995035" y="1659304"/>
            <a:ext cx="7892594" cy="270976"/>
          </a:xfrm>
          <a:prstGeom prst="rightArrow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3CDEB-72A1-499B-930A-F260106994EE}"/>
              </a:ext>
            </a:extLst>
          </p:cNvPr>
          <p:cNvSpPr txBox="1"/>
          <p:nvPr/>
        </p:nvSpPr>
        <p:spPr>
          <a:xfrm>
            <a:off x="4382320" y="130504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6AF05-8D1B-4C61-90DF-F77254A3237E}"/>
              </a:ext>
            </a:extLst>
          </p:cNvPr>
          <p:cNvSpPr txBox="1"/>
          <p:nvPr/>
        </p:nvSpPr>
        <p:spPr>
          <a:xfrm>
            <a:off x="-6650" y="901034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 </a:t>
            </a:r>
            <a:r>
              <a:rPr lang="en-US" altLang="ko-KR" b="1" dirty="0"/>
              <a:t>+ </a:t>
            </a:r>
            <a:r>
              <a:rPr lang="ko-KR" altLang="en-US" b="1" dirty="0" err="1"/>
              <a:t>프론트엔드의</a:t>
            </a:r>
            <a:r>
              <a:rPr lang="ko-KR" altLang="en-US" b="1" dirty="0"/>
              <a:t> 역사 일부분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02004F-D40D-494B-9432-E3B265B2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7" y="3124413"/>
            <a:ext cx="1905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B666D48-3783-483A-AE5C-76B0FBC2BDB2}"/>
              </a:ext>
            </a:extLst>
          </p:cNvPr>
          <p:cNvSpPr txBox="1"/>
          <p:nvPr/>
        </p:nvSpPr>
        <p:spPr>
          <a:xfrm>
            <a:off x="551699" y="4748098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페이스북에서</a:t>
            </a:r>
            <a:r>
              <a:rPr lang="ko-KR" altLang="en-US" dirty="0"/>
              <a:t> 만든 </a:t>
            </a:r>
            <a:r>
              <a:rPr lang="en-US" altLang="ko-KR" dirty="0"/>
              <a:t>Component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ko-KR" altLang="en-US" b="1" dirty="0"/>
              <a:t>단방향 데이터 바인딩</a:t>
            </a:r>
            <a:r>
              <a:rPr lang="ko-KR" altLang="en-US" dirty="0"/>
              <a:t> 기반으로 개발</a:t>
            </a:r>
          </a:p>
        </p:txBody>
      </p:sp>
    </p:spTree>
    <p:extLst>
      <p:ext uri="{BB962C8B-B14F-4D97-AF65-F5344CB8AC3E}">
        <p14:creationId xmlns:p14="http://schemas.microsoft.com/office/powerpoint/2010/main" val="149011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146" name="Picture 2" descr="1.bp.blogspot.com/-lxOXC1wyvY4/UdflqS_CypI/AAAA...">
            <a:extLst>
              <a:ext uri="{FF2B5EF4-FFF2-40B4-BE49-F238E27FC236}">
                <a16:creationId xmlns:a16="http://schemas.microsoft.com/office/drawing/2014/main" id="{F70F88F5-C8E1-4D42-8655-6B8BCDE9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5" y="1172681"/>
            <a:ext cx="1343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1DFB6EE1-2F1D-4775-B257-FBF579D6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786" y="1175033"/>
            <a:ext cx="1905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630AA-8FE0-4825-8F14-0A21012164AE}"/>
              </a:ext>
            </a:extLst>
          </p:cNvPr>
          <p:cNvSpPr txBox="1"/>
          <p:nvPr/>
        </p:nvSpPr>
        <p:spPr>
          <a:xfrm>
            <a:off x="526635" y="2541470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양방향 바인딩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E4719C-054B-4992-A41F-433F600C12AC}"/>
              </a:ext>
            </a:extLst>
          </p:cNvPr>
          <p:cNvSpPr txBox="1"/>
          <p:nvPr/>
        </p:nvSpPr>
        <p:spPr>
          <a:xfrm>
            <a:off x="8977221" y="2541469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단방향 바인딩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AEDC4-DF6F-490E-B7A4-3A640F031503}"/>
              </a:ext>
            </a:extLst>
          </p:cNvPr>
          <p:cNvSpPr txBox="1"/>
          <p:nvPr/>
        </p:nvSpPr>
        <p:spPr>
          <a:xfrm>
            <a:off x="526635" y="3710607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데이터의 흐름이 양방향</a:t>
            </a:r>
            <a:endParaRPr lang="en-US" altLang="ko-KR" dirty="0"/>
          </a:p>
          <a:p>
            <a:r>
              <a:rPr lang="ko-KR" altLang="en-US" dirty="0"/>
              <a:t>보통 단방향보다 코드가 짧음</a:t>
            </a:r>
            <a:endParaRPr lang="en-US" altLang="ko-KR" dirty="0"/>
          </a:p>
          <a:p>
            <a:r>
              <a:rPr lang="en-US" altLang="ko-KR" dirty="0"/>
              <a:t>WPF MVVM</a:t>
            </a:r>
            <a:r>
              <a:rPr lang="ko-KR" altLang="en-US" dirty="0"/>
              <a:t>과 유사</a:t>
            </a:r>
            <a:endParaRPr lang="en-US" altLang="ko-KR" dirty="0"/>
          </a:p>
          <a:p>
            <a:r>
              <a:rPr lang="ko-KR" altLang="en-US" dirty="0"/>
              <a:t>데이터 흐름이 복잡해지면 개발이 매우 </a:t>
            </a:r>
            <a:r>
              <a:rPr lang="ko-KR" altLang="en-US" dirty="0" err="1"/>
              <a:t>힘들어짐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31E412-578F-466B-A162-DD64C3E3EEC1}"/>
              </a:ext>
            </a:extLst>
          </p:cNvPr>
          <p:cNvSpPr txBox="1"/>
          <p:nvPr/>
        </p:nvSpPr>
        <p:spPr>
          <a:xfrm>
            <a:off x="7037177" y="3683454"/>
            <a:ext cx="4628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데이터의 흐름이 단방향</a:t>
            </a:r>
            <a:endParaRPr lang="en-US" altLang="ko-KR" dirty="0"/>
          </a:p>
          <a:p>
            <a:pPr algn="r"/>
            <a:r>
              <a:rPr lang="ko-KR" altLang="en-US" dirty="0"/>
              <a:t>양방향보다 코드가 긴 경우가 많음</a:t>
            </a:r>
            <a:endParaRPr lang="en-US" altLang="ko-KR" dirty="0"/>
          </a:p>
          <a:p>
            <a:pPr algn="r"/>
            <a:r>
              <a:rPr lang="en-US" altLang="ko-KR" dirty="0"/>
              <a:t>WPF MVVM</a:t>
            </a:r>
            <a:r>
              <a:rPr lang="ko-KR" altLang="en-US" dirty="0"/>
              <a:t>에서 제한적으로 사용 가능</a:t>
            </a:r>
            <a:endParaRPr lang="en-US" altLang="ko-KR" dirty="0"/>
          </a:p>
          <a:p>
            <a:pPr algn="r"/>
            <a:r>
              <a:rPr lang="ko-KR" altLang="en-US" dirty="0"/>
              <a:t>데이터 흐름이 </a:t>
            </a:r>
            <a:r>
              <a:rPr lang="ko-KR" altLang="en-US" dirty="0" err="1"/>
              <a:t>복잡해져도</a:t>
            </a:r>
            <a:r>
              <a:rPr lang="ko-KR" altLang="en-US" dirty="0"/>
              <a:t> 상대적으로 쉬움</a:t>
            </a:r>
          </a:p>
        </p:txBody>
      </p:sp>
    </p:spTree>
    <p:extLst>
      <p:ext uri="{BB962C8B-B14F-4D97-AF65-F5344CB8AC3E}">
        <p14:creationId xmlns:p14="http://schemas.microsoft.com/office/powerpoint/2010/main" val="42640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2686531" y="1639735"/>
            <a:ext cx="6187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UI</a:t>
            </a:r>
            <a:endParaRPr lang="ko-KR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8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146" name="Picture 2" descr="1.bp.blogspot.com/-lxOXC1wyvY4/UdflqS_CypI/AAAA...">
            <a:extLst>
              <a:ext uri="{FF2B5EF4-FFF2-40B4-BE49-F238E27FC236}">
                <a16:creationId xmlns:a16="http://schemas.microsoft.com/office/drawing/2014/main" id="{F70F88F5-C8E1-4D42-8655-6B8BCDE9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5" y="1172681"/>
            <a:ext cx="1343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1DFB6EE1-2F1D-4775-B257-FBF579D6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786" y="1175033"/>
            <a:ext cx="1905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630AA-8FE0-4825-8F14-0A21012164AE}"/>
              </a:ext>
            </a:extLst>
          </p:cNvPr>
          <p:cNvSpPr txBox="1"/>
          <p:nvPr/>
        </p:nvSpPr>
        <p:spPr>
          <a:xfrm>
            <a:off x="526635" y="2541470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양방향 바인딩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E4719C-054B-4992-A41F-433F600C12AC}"/>
              </a:ext>
            </a:extLst>
          </p:cNvPr>
          <p:cNvSpPr txBox="1"/>
          <p:nvPr/>
        </p:nvSpPr>
        <p:spPr>
          <a:xfrm>
            <a:off x="8977221" y="2541469"/>
            <a:ext cx="276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단방향 바인딩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7ED5EF-8987-4F56-A84F-DF499EDB2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35" y="3201077"/>
            <a:ext cx="3421367" cy="31134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625297-120B-4013-9BF1-30D53C525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648" y="3055906"/>
            <a:ext cx="3474677" cy="31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170" name="Picture 2" descr="Using jsTree to get a Treeview with checkboxes in ASP.NET MVC | Matt's work  blog">
            <a:extLst>
              <a:ext uri="{FF2B5EF4-FFF2-40B4-BE49-F238E27FC236}">
                <a16:creationId xmlns:a16="http://schemas.microsoft.com/office/drawing/2014/main" id="{BD9CF154-7C4D-490A-80F1-C2587FD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1" y="1543403"/>
            <a:ext cx="5340392" cy="39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AAB9FC-BF5A-4DEC-A81E-0602DD8EF63E}"/>
              </a:ext>
            </a:extLst>
          </p:cNvPr>
          <p:cNvSpPr txBox="1"/>
          <p:nvPr/>
        </p:nvSpPr>
        <p:spPr>
          <a:xfrm>
            <a:off x="120580" y="955639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Check Tree </a:t>
            </a:r>
            <a:r>
              <a:rPr lang="ko-KR" altLang="en-US" sz="2000" b="1" dirty="0"/>
              <a:t>상태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DBACC-EE9B-4E44-ADB8-58D7EE0BD8F5}"/>
              </a:ext>
            </a:extLst>
          </p:cNvPr>
          <p:cNvSpPr txBox="1"/>
          <p:nvPr/>
        </p:nvSpPr>
        <p:spPr>
          <a:xfrm>
            <a:off x="4992346" y="2190541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요소의 </a:t>
            </a:r>
            <a:r>
              <a:rPr lang="en-US" altLang="ko-KR" dirty="0"/>
              <a:t>Check </a:t>
            </a:r>
            <a:r>
              <a:rPr lang="ko-KR" altLang="en-US" dirty="0"/>
              <a:t>상태 관리를 어떻게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7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170" name="Picture 2" descr="Using jsTree to get a Treeview with checkboxes in ASP.NET MVC | Matt's work  blog">
            <a:extLst>
              <a:ext uri="{FF2B5EF4-FFF2-40B4-BE49-F238E27FC236}">
                <a16:creationId xmlns:a16="http://schemas.microsoft.com/office/drawing/2014/main" id="{BD9CF154-7C4D-490A-80F1-C2587FD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1" y="1543403"/>
            <a:ext cx="5340392" cy="39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5CCF69-CDC7-4275-937D-970D81B7BE8F}"/>
              </a:ext>
            </a:extLst>
          </p:cNvPr>
          <p:cNvCxnSpPr/>
          <p:nvPr/>
        </p:nvCxnSpPr>
        <p:spPr>
          <a:xfrm flipH="1" flipV="1">
            <a:off x="3273097" y="2481983"/>
            <a:ext cx="3198041" cy="70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6BF4C7-5E1E-47EE-9E93-8A727676379F}"/>
              </a:ext>
            </a:extLst>
          </p:cNvPr>
          <p:cNvCxnSpPr>
            <a:cxnSpLocks/>
          </p:cNvCxnSpPr>
          <p:nvPr/>
        </p:nvCxnSpPr>
        <p:spPr>
          <a:xfrm flipH="1">
            <a:off x="2180492" y="2552322"/>
            <a:ext cx="4290646" cy="1494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7777C5-8E22-498D-AF8E-F68A20A5918B}"/>
              </a:ext>
            </a:extLst>
          </p:cNvPr>
          <p:cNvCxnSpPr>
            <a:cxnSpLocks/>
          </p:cNvCxnSpPr>
          <p:nvPr/>
        </p:nvCxnSpPr>
        <p:spPr>
          <a:xfrm flipH="1">
            <a:off x="2090057" y="2552322"/>
            <a:ext cx="4381081" cy="2713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EA4372-EC84-4B9D-8D88-DAB872468573}"/>
              </a:ext>
            </a:extLst>
          </p:cNvPr>
          <p:cNvSpPr txBox="1"/>
          <p:nvPr/>
        </p:nvSpPr>
        <p:spPr>
          <a:xfrm>
            <a:off x="6561573" y="2367656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부모 요소 </a:t>
            </a:r>
            <a:r>
              <a:rPr lang="en-US" altLang="ko-KR" dirty="0"/>
              <a:t>(</a:t>
            </a:r>
            <a:r>
              <a:rPr lang="ko-KR" altLang="en-US" dirty="0"/>
              <a:t>나머지는 모두 자식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AB9FC-BF5A-4DEC-A81E-0602DD8EF63E}"/>
              </a:ext>
            </a:extLst>
          </p:cNvPr>
          <p:cNvSpPr txBox="1"/>
          <p:nvPr/>
        </p:nvSpPr>
        <p:spPr>
          <a:xfrm>
            <a:off x="120580" y="955639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Check Tree </a:t>
            </a:r>
            <a:r>
              <a:rPr lang="ko-KR" altLang="en-US" sz="2000" b="1" dirty="0"/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361689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170" name="Picture 2" descr="Using jsTree to get a Treeview with checkboxes in ASP.NET MVC | Matt's work  blog">
            <a:extLst>
              <a:ext uri="{FF2B5EF4-FFF2-40B4-BE49-F238E27FC236}">
                <a16:creationId xmlns:a16="http://schemas.microsoft.com/office/drawing/2014/main" id="{BD9CF154-7C4D-490A-80F1-C2587FD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1" y="1543403"/>
            <a:ext cx="5340392" cy="39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EA4372-EC84-4B9D-8D88-DAB872468573}"/>
              </a:ext>
            </a:extLst>
          </p:cNvPr>
          <p:cNvSpPr txBox="1"/>
          <p:nvPr/>
        </p:nvSpPr>
        <p:spPr>
          <a:xfrm>
            <a:off x="4037975" y="2347560"/>
            <a:ext cx="6506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자식</a:t>
            </a:r>
            <a:r>
              <a:rPr lang="en-US" altLang="ko-KR" dirty="0"/>
              <a:t>(</a:t>
            </a:r>
            <a:r>
              <a:rPr lang="ko-KR" altLang="en-US" dirty="0"/>
              <a:t>트리의 </a:t>
            </a:r>
            <a:r>
              <a:rPr lang="en-US" altLang="ko-KR" dirty="0"/>
              <a:t>Leaf)</a:t>
            </a:r>
            <a:r>
              <a:rPr lang="ko-KR" altLang="en-US" dirty="0"/>
              <a:t>은 항상 </a:t>
            </a:r>
            <a:r>
              <a:rPr lang="en-US" altLang="ko-KR" dirty="0"/>
              <a:t>Check/Uncheck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부모는 모든 자식의 </a:t>
            </a:r>
            <a:r>
              <a:rPr lang="en-US" altLang="ko-KR" dirty="0"/>
              <a:t>Check </a:t>
            </a:r>
            <a:r>
              <a:rPr lang="ko-KR" altLang="en-US" dirty="0"/>
              <a:t>상태가 같다면 같은 상태로 설정</a:t>
            </a:r>
            <a:br>
              <a:rPr lang="en-US" altLang="ko-KR" dirty="0"/>
            </a:b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자식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A, B, C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가 모두 체크라면 부모도 체크 상태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자식이 없거나 상태가 다른 자식이 있다면 중립 상태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AB9FC-BF5A-4DEC-A81E-0602DD8EF63E}"/>
              </a:ext>
            </a:extLst>
          </p:cNvPr>
          <p:cNvSpPr txBox="1"/>
          <p:nvPr/>
        </p:nvSpPr>
        <p:spPr>
          <a:xfrm>
            <a:off x="120580" y="955639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Check Tree </a:t>
            </a:r>
            <a:r>
              <a:rPr lang="ko-KR" altLang="en-US" sz="2000" b="1" dirty="0"/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45893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170" name="Picture 2" descr="Using jsTree to get a Treeview with checkboxes in ASP.NET MVC | Matt's work  blog">
            <a:extLst>
              <a:ext uri="{FF2B5EF4-FFF2-40B4-BE49-F238E27FC236}">
                <a16:creationId xmlns:a16="http://schemas.microsoft.com/office/drawing/2014/main" id="{BD9CF154-7C4D-490A-80F1-C2587FDD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1" y="1543403"/>
            <a:ext cx="5340392" cy="39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AAB9FC-BF5A-4DEC-A81E-0602DD8EF63E}"/>
              </a:ext>
            </a:extLst>
          </p:cNvPr>
          <p:cNvSpPr txBox="1"/>
          <p:nvPr/>
        </p:nvSpPr>
        <p:spPr>
          <a:xfrm>
            <a:off x="120580" y="955639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Check Tree </a:t>
            </a:r>
            <a:r>
              <a:rPr lang="ko-KR" altLang="en-US" sz="2000" b="1" dirty="0"/>
              <a:t>상태 관리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CA4664-099D-4E7E-A79D-B9A83911F3EA}"/>
              </a:ext>
            </a:extLst>
          </p:cNvPr>
          <p:cNvSpPr/>
          <p:nvPr/>
        </p:nvSpPr>
        <p:spPr>
          <a:xfrm>
            <a:off x="4399350" y="1543403"/>
            <a:ext cx="497700" cy="49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75028-F884-4F5F-85ED-0EBC7DE9E445}"/>
              </a:ext>
            </a:extLst>
          </p:cNvPr>
          <p:cNvSpPr txBox="1"/>
          <p:nvPr/>
        </p:nvSpPr>
        <p:spPr>
          <a:xfrm>
            <a:off x="4949956" y="1607587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Origination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EA9588-426F-4FFB-813A-40A3EDB7F8B0}"/>
              </a:ext>
            </a:extLst>
          </p:cNvPr>
          <p:cNvSpPr/>
          <p:nvPr/>
        </p:nvSpPr>
        <p:spPr>
          <a:xfrm>
            <a:off x="5999859" y="2660862"/>
            <a:ext cx="497700" cy="49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B01C0-34E4-41DD-B1FD-08E6F88E3D22}"/>
              </a:ext>
            </a:extLst>
          </p:cNvPr>
          <p:cNvSpPr txBox="1"/>
          <p:nvPr/>
        </p:nvSpPr>
        <p:spPr>
          <a:xfrm>
            <a:off x="6550465" y="2725046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New Connection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CCABA7-99FB-4BD2-98EE-C921547663AB}"/>
              </a:ext>
            </a:extLst>
          </p:cNvPr>
          <p:cNvSpPr/>
          <p:nvPr/>
        </p:nvSpPr>
        <p:spPr>
          <a:xfrm>
            <a:off x="5999859" y="3492877"/>
            <a:ext cx="497700" cy="49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150D5-8B61-41E3-ACDB-177BB1D39A58}"/>
              </a:ext>
            </a:extLst>
          </p:cNvPr>
          <p:cNvSpPr txBox="1"/>
          <p:nvPr/>
        </p:nvSpPr>
        <p:spPr>
          <a:xfrm>
            <a:off x="6550465" y="35570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Disconnection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60B523D-9F07-4370-AD3F-E9BE6C5EE08C}"/>
              </a:ext>
            </a:extLst>
          </p:cNvPr>
          <p:cNvSpPr/>
          <p:nvPr/>
        </p:nvSpPr>
        <p:spPr>
          <a:xfrm>
            <a:off x="5999859" y="4389076"/>
            <a:ext cx="497700" cy="49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74C22-99A7-4AC8-914D-007C46469A86}"/>
              </a:ext>
            </a:extLst>
          </p:cNvPr>
          <p:cNvSpPr txBox="1"/>
          <p:nvPr/>
        </p:nvSpPr>
        <p:spPr>
          <a:xfrm>
            <a:off x="6550465" y="445326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 Change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A5A5A0A-6961-482B-B94D-2CA546FD3C22}"/>
              </a:ext>
            </a:extLst>
          </p:cNvPr>
          <p:cNvSpPr/>
          <p:nvPr/>
        </p:nvSpPr>
        <p:spPr>
          <a:xfrm>
            <a:off x="5999859" y="5314214"/>
            <a:ext cx="497700" cy="49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91EDA-8D00-4262-A84F-58253F79B35F}"/>
              </a:ext>
            </a:extLst>
          </p:cNvPr>
          <p:cNvSpPr txBox="1"/>
          <p:nvPr/>
        </p:nvSpPr>
        <p:spPr>
          <a:xfrm>
            <a:off x="6550465" y="5378398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Corporate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98EA14-2235-442E-86CA-862AF0E6E175}"/>
              </a:ext>
            </a:extLst>
          </p:cNvPr>
          <p:cNvCxnSpPr>
            <a:cxnSpLocks/>
            <a:stCxn id="3" idx="5"/>
            <a:endCxn id="9" idx="2"/>
          </p:cNvCxnSpPr>
          <p:nvPr/>
        </p:nvCxnSpPr>
        <p:spPr>
          <a:xfrm>
            <a:off x="4824164" y="1968217"/>
            <a:ext cx="1175695" cy="9414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6695EC-0A0E-4ACB-B0BF-2F489741C5E7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4824164" y="1968217"/>
            <a:ext cx="1248581" cy="1597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6E65FE-41DD-4F50-B08D-7884A919B940}"/>
              </a:ext>
            </a:extLst>
          </p:cNvPr>
          <p:cNvCxnSpPr>
            <a:cxnSpLocks/>
            <a:stCxn id="3" idx="5"/>
            <a:endCxn id="13" idx="1"/>
          </p:cNvCxnSpPr>
          <p:nvPr/>
        </p:nvCxnSpPr>
        <p:spPr>
          <a:xfrm>
            <a:off x="4824164" y="1968217"/>
            <a:ext cx="1248581" cy="2493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30F55E2-5542-4784-B548-8727970CBE19}"/>
              </a:ext>
            </a:extLst>
          </p:cNvPr>
          <p:cNvCxnSpPr>
            <a:cxnSpLocks/>
            <a:stCxn id="3" idx="5"/>
            <a:endCxn id="17" idx="1"/>
          </p:cNvCxnSpPr>
          <p:nvPr/>
        </p:nvCxnSpPr>
        <p:spPr>
          <a:xfrm>
            <a:off x="4824164" y="1968217"/>
            <a:ext cx="1248581" cy="3418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4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DDDD12-7819-4D92-9414-552EBEDD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286" y="1670977"/>
            <a:ext cx="7908290" cy="1200330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9069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2686531" y="1639735"/>
            <a:ext cx="6187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</a:t>
            </a:r>
            <a:r>
              <a:rPr lang="en-US" altLang="ko-KR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UI</a:t>
            </a:r>
            <a:endParaRPr lang="ko-KR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6B67F6-6C1A-43E1-90E1-D2887E0B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4043633"/>
            <a:ext cx="4639142" cy="2154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E49C5-144C-4943-896E-E49208025479}"/>
              </a:ext>
            </a:extLst>
          </p:cNvPr>
          <p:cNvSpPr txBox="1"/>
          <p:nvPr/>
        </p:nvSpPr>
        <p:spPr>
          <a:xfrm>
            <a:off x="2752258" y="2963174"/>
            <a:ext cx="2845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; </a:t>
            </a:r>
            <a:r>
              <a:rPr lang="ko-KR" altLang="en-US" sz="3200" dirty="0"/>
              <a:t>반응하는 </a:t>
            </a:r>
            <a:r>
              <a:rPr lang="en-US" altLang="ko-KR" sz="3200" dirty="0"/>
              <a:t>UI?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769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2686531" y="1639735"/>
            <a:ext cx="6187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</a:t>
            </a:r>
            <a:r>
              <a:rPr lang="en-US" altLang="ko-KR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UI</a:t>
            </a:r>
            <a:endParaRPr lang="ko-KR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E49C5-144C-4943-896E-E49208025479}"/>
              </a:ext>
            </a:extLst>
          </p:cNvPr>
          <p:cNvSpPr txBox="1"/>
          <p:nvPr/>
        </p:nvSpPr>
        <p:spPr>
          <a:xfrm>
            <a:off x="2752258" y="2963174"/>
            <a:ext cx="7692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→</a:t>
            </a:r>
            <a:r>
              <a:rPr lang="en-US" altLang="ko-KR" sz="3200" dirty="0"/>
              <a:t> Reactive</a:t>
            </a:r>
            <a:r>
              <a:rPr lang="ko-KR" altLang="en-US" sz="3200" dirty="0"/>
              <a:t>한</a:t>
            </a:r>
            <a:r>
              <a:rPr lang="en-US" altLang="ko-KR" sz="3200" dirty="0"/>
              <a:t> UI</a:t>
            </a:r>
            <a:r>
              <a:rPr lang="ko-KR" altLang="en-US" sz="3200" dirty="0"/>
              <a:t> 구현을 돕는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5173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387829" y="1639735"/>
            <a:ext cx="10785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Programming</a:t>
            </a:r>
            <a:endParaRPr lang="ko-KR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8E433-0092-4249-927D-E7668AA13D4A}"/>
              </a:ext>
            </a:extLst>
          </p:cNvPr>
          <p:cNvSpPr txBox="1"/>
          <p:nvPr/>
        </p:nvSpPr>
        <p:spPr>
          <a:xfrm>
            <a:off x="3982563" y="2971966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반응형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0643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387829" y="1639735"/>
            <a:ext cx="10785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Programming</a:t>
            </a:r>
            <a:endParaRPr lang="ko-KR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8E433-0092-4249-927D-E7668AA13D4A}"/>
              </a:ext>
            </a:extLst>
          </p:cNvPr>
          <p:cNvSpPr txBox="1"/>
          <p:nvPr/>
        </p:nvSpPr>
        <p:spPr>
          <a:xfrm>
            <a:off x="3982563" y="2971966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반응형 프로그래밍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E3F22-FDA7-4010-834A-5ACC7B5F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72" y="3828281"/>
            <a:ext cx="4029637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E110B1-7181-4281-ACDF-78D4E0E680B7}"/>
              </a:ext>
            </a:extLst>
          </p:cNvPr>
          <p:cNvSpPr txBox="1"/>
          <p:nvPr/>
        </p:nvSpPr>
        <p:spPr>
          <a:xfrm>
            <a:off x="1603706" y="4795998"/>
            <a:ext cx="8353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ReactiveX</a:t>
            </a:r>
            <a:r>
              <a:rPr lang="en-US" altLang="ko-KR" dirty="0"/>
              <a:t> is a combination of the best ideas from</a:t>
            </a:r>
          </a:p>
          <a:p>
            <a:pPr algn="ctr"/>
            <a:r>
              <a:rPr lang="en-US" altLang="ko-KR" dirty="0"/>
              <a:t>the </a:t>
            </a:r>
            <a:r>
              <a:rPr lang="en-US" altLang="ko-KR" b="1" dirty="0"/>
              <a:t>Observer pattern</a:t>
            </a:r>
            <a:r>
              <a:rPr lang="en-US" altLang="ko-KR" dirty="0"/>
              <a:t>, the </a:t>
            </a:r>
            <a:r>
              <a:rPr lang="en-US" altLang="ko-KR" b="1" dirty="0"/>
              <a:t>Iterator pattern</a:t>
            </a:r>
            <a:r>
              <a:rPr lang="en-US" altLang="ko-KR" dirty="0"/>
              <a:t>, and </a:t>
            </a:r>
            <a:r>
              <a:rPr lang="en-US" altLang="ko-KR" b="1" dirty="0"/>
              <a:t>functional programming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5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387829" y="1639735"/>
            <a:ext cx="10785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Programming</a:t>
            </a:r>
            <a:endParaRPr lang="ko-KR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8E433-0092-4249-927D-E7668AA13D4A}"/>
              </a:ext>
            </a:extLst>
          </p:cNvPr>
          <p:cNvSpPr txBox="1"/>
          <p:nvPr/>
        </p:nvSpPr>
        <p:spPr>
          <a:xfrm>
            <a:off x="3982563" y="2971966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반응형 프로그래밍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E3F22-FDA7-4010-834A-5ACC7B5F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72" y="3828281"/>
            <a:ext cx="4029637" cy="885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AC089C-188D-47E8-B8A7-2A51E0786999}"/>
              </a:ext>
            </a:extLst>
          </p:cNvPr>
          <p:cNvSpPr txBox="1"/>
          <p:nvPr/>
        </p:nvSpPr>
        <p:spPr>
          <a:xfrm>
            <a:off x="1080678" y="4985770"/>
            <a:ext cx="939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.NET</a:t>
            </a:r>
            <a:r>
              <a:rPr lang="ko-KR" altLang="en-US" dirty="0"/>
              <a:t>에는 </a:t>
            </a:r>
            <a:r>
              <a:rPr lang="en-US" altLang="ko-KR" dirty="0" err="1"/>
              <a:t>ReactiveX</a:t>
            </a:r>
            <a:r>
              <a:rPr lang="en-US" altLang="ko-KR" dirty="0"/>
              <a:t> </a:t>
            </a:r>
            <a:r>
              <a:rPr lang="ko-KR" altLang="en-US" dirty="0"/>
              <a:t>구현체로 </a:t>
            </a:r>
            <a:r>
              <a:rPr lang="en-US" altLang="ko-KR" dirty="0" err="1"/>
              <a:t>System.Reactive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https://github.com/dotnet/reactive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36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387829" y="1639735"/>
            <a:ext cx="10785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Programming</a:t>
            </a:r>
            <a:endParaRPr lang="ko-KR" altLang="en-US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8E433-0092-4249-927D-E7668AA13D4A}"/>
              </a:ext>
            </a:extLst>
          </p:cNvPr>
          <p:cNvSpPr txBox="1"/>
          <p:nvPr/>
        </p:nvSpPr>
        <p:spPr>
          <a:xfrm>
            <a:off x="3982563" y="2971966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반응형 프로그래밍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E3F22-FDA7-4010-834A-5ACC7B5F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72" y="3828281"/>
            <a:ext cx="4029637" cy="885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AC089C-188D-47E8-B8A7-2A51E0786999}"/>
              </a:ext>
            </a:extLst>
          </p:cNvPr>
          <p:cNvSpPr txBox="1"/>
          <p:nvPr/>
        </p:nvSpPr>
        <p:spPr>
          <a:xfrm>
            <a:off x="1080678" y="4985770"/>
            <a:ext cx="9399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.NET</a:t>
            </a:r>
            <a:r>
              <a:rPr lang="ko-KR" altLang="en-US" dirty="0"/>
              <a:t>에는 </a:t>
            </a:r>
            <a:r>
              <a:rPr lang="en-US" altLang="ko-KR" dirty="0" err="1"/>
              <a:t>ReactiveX</a:t>
            </a:r>
            <a:r>
              <a:rPr lang="en-US" altLang="ko-KR" dirty="0"/>
              <a:t> </a:t>
            </a:r>
            <a:r>
              <a:rPr lang="ko-KR" altLang="en-US" dirty="0"/>
              <a:t>구현체로 </a:t>
            </a:r>
            <a:r>
              <a:rPr lang="en-US" altLang="ko-KR" dirty="0" err="1"/>
              <a:t>System.Reactive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https://github.com/dotnet/reactive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algn="ctr"/>
            <a:r>
              <a:rPr lang="ko-KR" altLang="en-US" dirty="0"/>
              <a:t>실제로 </a:t>
            </a:r>
            <a:r>
              <a:rPr lang="en-US" altLang="ko-KR" dirty="0" err="1"/>
              <a:t>ReactiveUI.WPF</a:t>
            </a:r>
            <a:r>
              <a:rPr lang="ko-KR" altLang="en-US" dirty="0"/>
              <a:t>에서도 </a:t>
            </a:r>
            <a:r>
              <a:rPr lang="en-US" altLang="ko-KR" dirty="0" err="1"/>
              <a:t>System.Reactive</a:t>
            </a:r>
            <a:r>
              <a:rPr lang="ko-KR" altLang="en-US" dirty="0"/>
              <a:t>를 참조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DD70EB-6830-4E44-A560-1F29847A8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75" y="5632101"/>
            <a:ext cx="195289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Reactive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9B2C-1C15-4B32-83B5-C84CB0E6505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E315-9283-4517-B018-92736D7AC803}"/>
              </a:ext>
            </a:extLst>
          </p:cNvPr>
          <p:cNvSpPr txBox="1"/>
          <p:nvPr/>
        </p:nvSpPr>
        <p:spPr>
          <a:xfrm>
            <a:off x="2686531" y="1639735"/>
            <a:ext cx="6187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UI</a:t>
            </a:r>
            <a:endParaRPr lang="ko-KR" altLang="en-US" sz="8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E49C5-144C-4943-896E-E49208025479}"/>
              </a:ext>
            </a:extLst>
          </p:cNvPr>
          <p:cNvSpPr txBox="1"/>
          <p:nvPr/>
        </p:nvSpPr>
        <p:spPr>
          <a:xfrm>
            <a:off x="2752258" y="2963174"/>
            <a:ext cx="2969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어디에 좋은가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EC766-7959-4C2C-BB86-1DED54793F99}"/>
              </a:ext>
            </a:extLst>
          </p:cNvPr>
          <p:cNvSpPr txBox="1"/>
          <p:nvPr/>
        </p:nvSpPr>
        <p:spPr>
          <a:xfrm>
            <a:off x="2935963" y="4086766"/>
            <a:ext cx="6083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선언적 코드를 사용하기 때문에 관계 파악 용이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Threading</a:t>
            </a:r>
            <a:r>
              <a:rPr lang="ko-KR" altLang="en-US" sz="2000" dirty="0"/>
              <a:t>이 편함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Throttle </a:t>
            </a:r>
            <a:r>
              <a:rPr lang="ko-KR" altLang="en-US" sz="2000" dirty="0"/>
              <a:t>지원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Nested Property </a:t>
            </a:r>
            <a:r>
              <a:rPr lang="ko-KR" altLang="en-US" sz="2000" dirty="0"/>
              <a:t>지원</a:t>
            </a:r>
            <a:r>
              <a:rPr lang="en-US" altLang="ko-KR" sz="2000" dirty="0"/>
              <a:t> -&gt; </a:t>
            </a:r>
            <a:r>
              <a:rPr lang="ko-KR" altLang="en-US" sz="2000" dirty="0"/>
              <a:t>중재자 패턴 구현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0046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ntaCube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CFEEFD7D46B3349937632A882FCFE79" ma:contentTypeVersion="9" ma:contentTypeDescription="새 문서를 만듭니다." ma:contentTypeScope="" ma:versionID="57ce90c8a412010fa6cc4ffc55efa69a">
  <xsd:schema xmlns:xsd="http://www.w3.org/2001/XMLSchema" xmlns:xs="http://www.w3.org/2001/XMLSchema" xmlns:p="http://schemas.microsoft.com/office/2006/metadata/properties" xmlns:ns2="5d8f8b0c-4403-4d0f-b2ea-9900eaa802d7" xmlns:ns3="032eceba-e93a-4197-8468-80e0675b3081" targetNamespace="http://schemas.microsoft.com/office/2006/metadata/properties" ma:root="true" ma:fieldsID="feaf72d420f356b1efbdb0258a57db12" ns2:_="" ns3:_="">
    <xsd:import namespace="5d8f8b0c-4403-4d0f-b2ea-9900eaa802d7"/>
    <xsd:import namespace="032eceba-e93a-4197-8468-80e0675b30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f8b0c-4403-4d0f-b2ea-9900eaa802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eceba-e93a-4197-8468-80e0675b3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C34C37-E5FE-4E01-ACD8-DB64D57216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f8b0c-4403-4d0f-b2ea-9900eaa802d7"/>
    <ds:schemaRef ds:uri="032eceba-e93a-4197-8468-80e0675b30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3AB335-6994-4742-A970-608B1723BB0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032eceba-e93a-4197-8468-80e0675b3081"/>
    <ds:schemaRef ds:uri="http://purl.org/dc/dcmitype/"/>
    <ds:schemaRef ds:uri="http://schemas.openxmlformats.org/package/2006/metadata/core-properties"/>
    <ds:schemaRef ds:uri="5d8f8b0c-4403-4d0f-b2ea-9900eaa802d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8A4E00-B2C0-4A69-AF5F-FF8EF7ACB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2167</TotalTime>
  <Words>659</Words>
  <Application>Microsoft Office PowerPoint</Application>
  <PresentationFormat>와이드스크린</PresentationFormat>
  <Paragraphs>225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Tahoma</vt:lpstr>
      <vt:lpstr>맑은 고딕</vt:lpstr>
      <vt:lpstr>Office 테마</vt:lpstr>
      <vt:lpstr>ReactiveUI</vt:lpstr>
      <vt:lpstr>Reactive</vt:lpstr>
      <vt:lpstr>Reactive</vt:lpstr>
      <vt:lpstr>Reactive</vt:lpstr>
      <vt:lpstr>Reactive</vt:lpstr>
      <vt:lpstr>Reactive</vt:lpstr>
      <vt:lpstr>Reactive</vt:lpstr>
      <vt:lpstr>Reactive</vt:lpstr>
      <vt:lpstr>Reactive</vt:lpstr>
      <vt:lpstr>Reactive</vt:lpstr>
      <vt:lpstr>Reactive</vt:lpstr>
      <vt:lpstr>데이터 바인딩</vt:lpstr>
      <vt:lpstr>데이터 바인딩</vt:lpstr>
      <vt:lpstr>데이터 바인딩</vt:lpstr>
      <vt:lpstr>데이터 바인딩</vt:lpstr>
      <vt:lpstr>데이터 바인딩</vt:lpstr>
      <vt:lpstr>데이터 바인딩</vt:lpstr>
      <vt:lpstr>데이터 바인딩</vt:lpstr>
      <vt:lpstr>데이터 바인딩</vt:lpstr>
      <vt:lpstr>데이터 바인딩</vt:lpstr>
      <vt:lpstr>데이터 바인딩</vt:lpstr>
      <vt:lpstr>데이터 바인딩</vt:lpstr>
      <vt:lpstr>데이터 바인딩</vt:lpstr>
      <vt:lpstr>데이터 바인딩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노지원</dc:creator>
  <cp:lastModifiedBy>이현규</cp:lastModifiedBy>
  <cp:revision>321</cp:revision>
  <dcterms:created xsi:type="dcterms:W3CDTF">2018-01-17T02:27:26Z</dcterms:created>
  <dcterms:modified xsi:type="dcterms:W3CDTF">2020-12-01T04:40:30Z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0x0101000CFEEFD7D46B3349937632A882FCFE79</vt:lpwstr>
  </property>
</Properties>
</file>