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2D"/>
    <a:srgbClr val="E20030"/>
    <a:srgbClr val="F08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F50B-2DF6-B801-9E41-3E68DC006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EEF8-B594-9372-3CA3-566E48AB5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FBCF-EDB5-0FA1-ED3F-43651A0C0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1E503-A6AA-CA67-1ACA-0FE062DE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9BC8E-DD5C-E4B2-0CCF-95907759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31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0684-E860-E39A-2058-FAC3299B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412F2-E49C-3C5A-08ED-2A3D5B9F2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F236C-377D-83D3-EBC2-AC6922B3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35206-51F0-127C-4E52-D6F8DD9F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2186-FB5A-7734-1847-B6E87E5C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85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18AE7B-70AD-E12C-CA9A-CEE55CD9E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ECF18-3E81-7821-88A5-CE75003E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BE303-01A5-74C9-774D-E7AA5FCF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06123-9263-B66F-B43E-92DB7E01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B84BD-5C80-9094-5FD9-58869C7DC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2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5512-DD04-324E-A54C-A9600106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4F9D-8AB2-B3EB-3203-F553AE9C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48671-FB41-A17B-ACF9-E4649452E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7CD2C-DA56-26E7-25A3-CF078F61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646EA-7345-9D93-78A6-BE455C05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41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3A82-B4CC-065D-69C2-B0DE7E331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A429C-A64E-93C9-E68D-40F13243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A1262-AFD7-D7EE-23BD-72F88AA6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74E2-8416-0D82-4EF2-FF2BE1DE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88FCD-FBFE-1816-4D1E-A2717D65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26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CCC9-AD5F-A112-6E9B-596A55493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319D2-05CB-05F1-82C6-BCCA299E8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A4007-4453-B42C-6B6F-E126FFE4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4D049-DAA4-49CB-356C-F61EEECD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49CBA-D412-5346-5E12-1BF8136D6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21C83-715F-08BD-625E-43EABC60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7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7F91-433F-5870-E3CA-40DDE726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24D8-0DED-9C39-48E1-210666D7A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3B12D-E793-5ABB-9730-730EE5B3C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6E569-6721-6D30-1BA7-441ACF692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93141-5988-7A0F-CAEB-AAC362756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8C860-1369-0657-287F-E48BD3E3EB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D09A7-F872-2D48-9029-96638893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1A6ED-9EF5-1EC0-2D6E-1EAC9FB9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13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B3C9-6983-43E9-61F9-74D2D593E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B7077-5DE3-885F-A929-EAD25F17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CAE88-CFA7-65AF-FEC2-A39DB6A0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9FDF5-27E9-D75F-4873-DE028212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A2B9F-C4C9-194E-0CFA-95733DFE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CF8235-1E88-4614-2C1C-EE0F23E7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7CAB-F9C1-F674-CCA1-3BA3A17E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4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EEED-3F3B-DF58-2F05-5154E76E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3D35E-4FED-EE4B-9C49-78DB1021D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6D61D-335B-F66F-5406-0DC63365B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693A4-9D49-4800-500C-4694E21D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9C3A7-238B-CDD8-EE94-596DDC67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7007-1305-4F4A-AD34-88FECE03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24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BCB3-A7BB-74F3-17F2-6B67841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35D5F-F40B-F805-DFA4-365E9E3A0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50B85-0728-A4B5-C2F6-2D6465B33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4DBF5-1B9E-BCE4-E5D5-7280F7A6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D93C5C-6389-8A44-8BD9-12ECF1BA121F}" type="datetimeFigureOut">
              <a:rPr lang="de-DE" smtClean="0"/>
              <a:t>25.11.24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9D253-1A97-BF2D-FA91-3C34E63C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460A6-AD7B-CBE1-BF77-A8FC32EB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424BD4-D36B-5849-9001-D54AAE5583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661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6C790-D0BF-4F23-B4E6-03CC164A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DAAB9-0F3D-9712-804E-7B238BD2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3839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085BF-390A-03DF-BEA2-0D7B36644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2603" y="2689615"/>
            <a:ext cx="9144000" cy="612758"/>
          </a:xfrm>
        </p:spPr>
        <p:txBody>
          <a:bodyPr>
            <a:normAutofit/>
          </a:bodyPr>
          <a:lstStyle/>
          <a:p>
            <a:r>
              <a:rPr lang="de-DE" sz="3200"/>
              <a:t>Vorstellung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7E6E6F-424F-5A7E-D8AC-72FAAC1282C3}"/>
              </a:ext>
            </a:extLst>
          </p:cNvPr>
          <p:cNvSpPr txBox="1">
            <a:spLocks/>
          </p:cNvSpPr>
          <p:nvPr/>
        </p:nvSpPr>
        <p:spPr>
          <a:xfrm>
            <a:off x="1832603" y="3302373"/>
            <a:ext cx="9144000" cy="4743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/>
              <a:t>(ohne automatischen Folienwechsel)</a:t>
            </a:r>
          </a:p>
        </p:txBody>
      </p:sp>
    </p:spTree>
    <p:extLst>
      <p:ext uri="{BB962C8B-B14F-4D97-AF65-F5344CB8AC3E}">
        <p14:creationId xmlns:p14="http://schemas.microsoft.com/office/powerpoint/2010/main" val="69439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0A0C2-0541-373C-1D20-4E24FABCC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FD1EBE-CE25-5F5D-6EFD-63DB2B614DDA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2E3D09-7F26-78AE-3335-5C3C1AB4CD62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D5C8B3DF-6A2F-6F30-6BE7-E461990FF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516610-6F46-46D0-1AE9-439E811D23D8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220799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2B519-FBEF-568A-D0D9-838660AF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7223D7-BCAE-EFBD-F5DA-867AF57522DF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2895E4-5C5B-D273-AC30-FB172E714D09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FD02105-CF17-B659-F083-B45D967D2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CC48439-472C-01CE-E686-77D964BB4120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198029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6F4F5-9819-3602-2DEE-14B78E3E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9CC248-F478-9F42-A804-4778D6B78BC3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EF6197-0114-310A-2108-8647E633C1DB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BAB9D7D8-D6F8-E426-C4CD-12747FF5D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E4F53B-1402-4CFF-2BD1-B12F1A0DC4E2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01943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F4B60-19E3-D95B-E9A4-4F0E106F1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9E154B-29D3-0712-ED6F-6C1B28A3CC3A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989BA-C8BB-FF14-D0D1-C3297011DDE2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B6D583E-43C5-E30E-45AB-F1E0BBD97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23117F-0C97-3B7C-92B0-DD10C9D9A26F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12</a:t>
            </a:r>
          </a:p>
        </p:txBody>
      </p:sp>
    </p:spTree>
    <p:extLst>
      <p:ext uri="{BB962C8B-B14F-4D97-AF65-F5344CB8AC3E}">
        <p14:creationId xmlns:p14="http://schemas.microsoft.com/office/powerpoint/2010/main" val="4243491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C9DA8-537A-201F-1BDC-B1C243CC6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66FB25-6CB2-D2B5-9D80-9B63C899F35B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9B60A8-063B-D9E6-EA72-92C449E380A6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07757764-990B-AC61-7CBA-BB214EFB6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245FB2-8C94-EE3D-8199-644361D089AB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13</a:t>
            </a:r>
          </a:p>
        </p:txBody>
      </p:sp>
    </p:spTree>
    <p:extLst>
      <p:ext uri="{BB962C8B-B14F-4D97-AF65-F5344CB8AC3E}">
        <p14:creationId xmlns:p14="http://schemas.microsoft.com/office/powerpoint/2010/main" val="271724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5E63E-56F7-830D-E548-5E2EFD09D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93840EF-7A14-C23F-B076-C0040F4BA0D6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BF5C5-0D8E-AAAA-1B5E-FC5FE9681417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3D728B85-1F09-7DC8-09B9-FEA4B95CA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AA39F65-2657-4147-4276-B6654E2ADBFD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14</a:t>
            </a:r>
          </a:p>
        </p:txBody>
      </p:sp>
    </p:spTree>
    <p:extLst>
      <p:ext uri="{BB962C8B-B14F-4D97-AF65-F5344CB8AC3E}">
        <p14:creationId xmlns:p14="http://schemas.microsoft.com/office/powerpoint/2010/main" val="1401436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98B5F-A2DF-7ACB-2283-69C7BD23B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36246-8537-1139-DDEA-B54B4C4E5E07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2D9AC3-D716-8485-80A4-07FD64E5DF6E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4D15D9E-4116-3819-CA53-3929883BC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4F5396-FFA9-B889-AA4D-75729A5D9060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97163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ABA91-7703-F15B-BB51-16F1D017B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CA579E-B9D4-1094-A316-517397D73D09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F959B3-8D43-52EC-581B-5FD6BC95455B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955DABA2-47C2-E416-828D-ACB39E087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5AEE18-6056-BF63-C4E3-64E1B2AA458F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16</a:t>
            </a:r>
          </a:p>
        </p:txBody>
      </p:sp>
    </p:spTree>
    <p:extLst>
      <p:ext uri="{BB962C8B-B14F-4D97-AF65-F5344CB8AC3E}">
        <p14:creationId xmlns:p14="http://schemas.microsoft.com/office/powerpoint/2010/main" val="1279788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67D1D-C929-9FDB-6BE4-0C6E83A2E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AF0AAD-96E5-3BCF-0A99-1BE9BDB65CB3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CE36C6-053B-0BFE-C574-5173E792B3BF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CFEEB26A-F00B-3427-94D8-BB8E6A101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E18DDF-4C2C-E4E2-2B9E-3C367BFE8F10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17</a:t>
            </a:r>
          </a:p>
        </p:txBody>
      </p:sp>
    </p:spTree>
    <p:extLst>
      <p:ext uri="{BB962C8B-B14F-4D97-AF65-F5344CB8AC3E}">
        <p14:creationId xmlns:p14="http://schemas.microsoft.com/office/powerpoint/2010/main" val="1253375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E983C-C398-499B-F140-AD0322EEE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018BB5-9C3D-3F58-6A68-CD7A7D3D423A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B1C03B-BBA0-2F79-0CD7-1A26A1CC6303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42782982-9BAC-B857-73A8-F4BB42F8A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67569B-5C9B-F503-5CC8-DAAFDB76FC78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18</a:t>
            </a:r>
          </a:p>
        </p:txBody>
      </p:sp>
    </p:spTree>
    <p:extLst>
      <p:ext uri="{BB962C8B-B14F-4D97-AF65-F5344CB8AC3E}">
        <p14:creationId xmlns:p14="http://schemas.microsoft.com/office/powerpoint/2010/main" val="175168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80D26-84BD-559B-6060-F09C59BA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49A78B-F091-FCC8-F39B-963F19A5FC19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6365DF-7AAF-7F40-B28B-F033A2E6DB45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13970706-FD75-00C0-1145-A4B21F5F2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92E04F-C242-4C89-45CF-3410940EF5E9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4066430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11DE6-CE2F-00EB-EEF7-AF1864458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C0EC61-7711-73E5-6F45-44D06F47D8B4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DC511-850E-6E40-BA0A-C8D5BF30F109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F378B79-E77B-5CC7-1FCF-DD0A2068E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8B04B58-5887-BF35-F5DD-EAE5E8495C2A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19</a:t>
            </a:r>
          </a:p>
        </p:txBody>
      </p:sp>
    </p:spTree>
    <p:extLst>
      <p:ext uri="{BB962C8B-B14F-4D97-AF65-F5344CB8AC3E}">
        <p14:creationId xmlns:p14="http://schemas.microsoft.com/office/powerpoint/2010/main" val="1787241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EC73B-1C17-0046-3513-D82B81CDB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1701F4-0E0B-6AAC-8962-B7DC7C4F12D5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BB1D-65BE-9737-1BE2-F5424386A1F6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C897FB1A-E4E9-61CC-A8C2-5A8F69245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1D8610-263C-35FE-023E-8F7ADCA8C8D8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20</a:t>
            </a:r>
          </a:p>
        </p:txBody>
      </p:sp>
    </p:spTree>
    <p:extLst>
      <p:ext uri="{BB962C8B-B14F-4D97-AF65-F5344CB8AC3E}">
        <p14:creationId xmlns:p14="http://schemas.microsoft.com/office/powerpoint/2010/main" val="3702168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D389B-FE3D-4388-6F62-EF10203E5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5A2A7E9-27B3-995E-EA46-97B076C9AAF6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D3DD1-2CEC-ABCD-0556-D6FA0549EF6F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CDE972E-9087-CB0E-F809-C708BDC4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D3814E-1E20-9EE4-3B45-1F43B89496D4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423499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E6E13-61FF-0E03-EF33-31D3021A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0739C4B-2E18-D052-2D36-F27091B6721E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4D80-66E6-A0AE-A911-BB396915BD3C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1C818616-9AA1-612A-C70E-AFD6B63A6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30A4694-561B-9F02-01C6-2EEF6C316803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407664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A6A-7DF8-C9DA-E88B-4BF3CF875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414B3F-592D-848E-E3D0-99B8240EFE95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E6002D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8518AC-027E-BCF6-CC87-91E27B396785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8D370D2-4126-8FE7-66DE-12AD1CB07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80E2AE-C6C9-E764-F8FE-B147E98E053D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2926489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0D4E-28C9-0F43-0458-D66425349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8AEDA2-7812-BCCF-311A-058E23F85F31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02910F-E584-813E-092F-B39B3C9809E4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2F504CF7-07E3-632E-6136-4907B13F0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57261F-EB29-8AF0-CD9C-2A61F6145939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45424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5A500-E802-BBEC-F62D-0A44AF19F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5F25E8-4EBA-0C3B-AD7D-52F03B1587C0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F6F8E1-2BC8-572F-318A-F91BC40DE824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BE18561-FBF3-ED0A-9BFD-7DF389669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053D9C-61A9-A138-A9F4-BE8C3F972780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6</a:t>
            </a:r>
          </a:p>
        </p:txBody>
      </p:sp>
    </p:spTree>
    <p:extLst>
      <p:ext uri="{BB962C8B-B14F-4D97-AF65-F5344CB8AC3E}">
        <p14:creationId xmlns:p14="http://schemas.microsoft.com/office/powerpoint/2010/main" val="3133521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ED154-6A90-7FA0-3A5A-49BFDF269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5E31194-5B02-7621-750D-851D55F8F667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43F26-30DC-D7DB-1A6B-82A27F07233A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5DCE6C0B-F927-237B-AEF1-DB119009D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884DB-1A98-79F0-546B-3D2C4A872909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123169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7A2AD-6ADF-7E20-C16D-E59B2F283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B7E27C-955E-D5FA-9014-D76BED0FF038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solidFill>
            <a:srgbClr val="F08A4B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ACC03B-054A-F79E-794A-AA1E67224CE1}"/>
              </a:ext>
            </a:extLst>
          </p:cNvPr>
          <p:cNvSpPr/>
          <p:nvPr/>
        </p:nvSpPr>
        <p:spPr>
          <a:xfrm>
            <a:off x="11781320" y="1078029"/>
            <a:ext cx="221381" cy="51278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3D4A1460-E0C3-5174-34B6-2855962AB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1834" y="548640"/>
            <a:ext cx="440354" cy="4403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839165B-7475-0948-D1A6-BD07643BF0B1}"/>
              </a:ext>
            </a:extLst>
          </p:cNvPr>
          <p:cNvSpPr txBox="1">
            <a:spLocks/>
          </p:cNvSpPr>
          <p:nvPr/>
        </p:nvSpPr>
        <p:spPr>
          <a:xfrm>
            <a:off x="1832603" y="2689615"/>
            <a:ext cx="9144000" cy="612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3155847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20000"/>
    </mc:Choice>
    <mc:Fallback>
      <p:transition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2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D652E2110EA44B89F0CFF22B8455FB" ma:contentTypeVersion="23" ma:contentTypeDescription="Create a new document." ma:contentTypeScope="" ma:versionID="298dafb7c0db9af42f98c1dab298cec9">
  <xsd:schema xmlns:xsd="http://www.w3.org/2001/XMLSchema" xmlns:xs="http://www.w3.org/2001/XMLSchema" xmlns:p="http://schemas.microsoft.com/office/2006/metadata/properties" xmlns:ns2="daf7dbfe-4b35-43d8-9113-3d9f7e11225e" xmlns:ns3="a94eb6cf-d4cc-4241-8094-bb2394ad69be" targetNamespace="http://schemas.microsoft.com/office/2006/metadata/properties" ma:root="true" ma:fieldsID="0944a6afb7fce9d48ee08bca5dba4a02" ns2:_="" ns3:_="">
    <xsd:import namespace="daf7dbfe-4b35-43d8-9113-3d9f7e11225e"/>
    <xsd:import namespace="a94eb6cf-d4cc-4241-8094-bb2394ad6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  <xsd:element ref="ns2: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f7dbfe-4b35-43d8-9113-3d9f7e1122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f16c0f43-7d57-4a1f-850c-e47d0d0469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etails" ma:index="26" nillable="true" ma:displayName="Details" ma:description="Benötigt Adobe Digital Editions (Kostenlos) als Reader" ma:format="Dropdown" ma:internalName="Detail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eb6cf-d4cc-4241-8094-bb2394ad69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ba534ec-92a6-488d-a9a7-32194525f860}" ma:internalName="TaxCatchAll" ma:showField="CatchAllData" ma:web="a94eb6cf-d4cc-4241-8094-bb2394ad69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94eb6cf-d4cc-4241-8094-bb2394ad69be" xsi:nil="true"/>
    <lcf76f155ced4ddcb4097134ff3c332f xmlns="daf7dbfe-4b35-43d8-9113-3d9f7e11225e">
      <Terms xmlns="http://schemas.microsoft.com/office/infopath/2007/PartnerControls"/>
    </lcf76f155ced4ddcb4097134ff3c332f>
    <Details xmlns="daf7dbfe-4b35-43d8-9113-3d9f7e11225e" xsi:nil="true"/>
  </documentManagement>
</p:properties>
</file>

<file path=customXml/itemProps1.xml><?xml version="1.0" encoding="utf-8"?>
<ds:datastoreItem xmlns:ds="http://schemas.openxmlformats.org/officeDocument/2006/customXml" ds:itemID="{6D624163-811C-4583-B229-9D95121BA2E8}">
  <ds:schemaRefs>
    <ds:schemaRef ds:uri="a94eb6cf-d4cc-4241-8094-bb2394ad69be"/>
    <ds:schemaRef ds:uri="daf7dbfe-4b35-43d8-9113-3d9f7e1122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134803E-8557-4147-9452-30FEBD0B7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92BB5C-D80F-49AF-A3BC-27FC5271B94B}">
  <ds:schemaRefs>
    <ds:schemaRef ds:uri="a94eb6cf-d4cc-4241-8094-bb2394ad69be"/>
    <ds:schemaRef ds:uri="daf7dbfe-4b35-43d8-9113-3d9f7e11225e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Vorstellung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 Schindler</dc:creator>
  <cp:lastModifiedBy>Andreas Siegel</cp:lastModifiedBy>
  <cp:revision>1</cp:revision>
  <dcterms:created xsi:type="dcterms:W3CDTF">2024-11-22T08:32:51Z</dcterms:created>
  <dcterms:modified xsi:type="dcterms:W3CDTF">2024-11-25T20:55:38Z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0x01010088D652E2110EA44B89F0CFF22B8455FB</vt:lpwstr>
  </property>
</Properties>
</file>