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1" r:id="rId7"/>
    <p:sldId id="274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3" r:id="rId18"/>
    <p:sldId id="265" r:id="rId19"/>
    <p:sldId id="264" r:id="rId20"/>
    <p:sldId id="266" r:id="rId21"/>
  </p:sldIdLst>
  <p:sldSz cx="9144000" cy="6858000" type="screen4x3"/>
  <p:notesSz cx="6858000" cy="9144000"/>
  <p:defaultTextStyle>
    <a:defPPr>
      <a:defRPr lang="ga-I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11" d="100"/>
          <a:sy n="111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0194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78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3118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10938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7870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20484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53326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21605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20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267426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a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64031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9946-50BE-4551-A88F-F258335EDF4E}" type="datetimeFigureOut">
              <a:rPr lang="ga-IE" smtClean="0"/>
              <a:t>14/09/2014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F738-C0E4-4883-81A9-FF98B9C0D353}" type="slidenum">
              <a:rPr lang="ga-IE" smtClean="0"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7906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a-I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99designs.com/designer-blog/2014/02/25/5-graphic-design-trends-watch-2014/" TargetMode="External"/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ustcreative.com/2014/04/28/hottest-web-design-trends-2014/" TargetMode="External"/><Relationship Id="rId4" Type="http://schemas.openxmlformats.org/officeDocument/2006/relationships/hyperlink" Target="http://www.forbes.com/sites/ilyapozin/2014/05/15/let-it-go-say-farewell-to-these-5-web-design-tren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webdesign.com/" TargetMode="External"/><Relationship Id="rId2" Type="http://schemas.openxmlformats.org/officeDocument/2006/relationships/hyperlink" Target="http://www.smashingmagaz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smussen.edu/degrees/design/blog/web-design-blogs-2014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ga-IE" dirty="0" smtClean="0"/>
              <a:t>Web Design</a:t>
            </a:r>
            <a:endParaRPr lang="ga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ga-IE" dirty="0" smtClean="0"/>
              <a:t>Creativity is intelligence having fun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4491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&lt;head&gt;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The head tag is the first </a:t>
            </a:r>
            <a:r>
              <a:rPr lang="ga-IE" b="1" dirty="0" smtClean="0"/>
              <a:t>nested tag</a:t>
            </a:r>
            <a:endParaRPr lang="ga-IE" dirty="0" smtClean="0"/>
          </a:p>
          <a:p>
            <a:r>
              <a:rPr lang="ga-IE" dirty="0" smtClean="0"/>
              <a:t>A nested tag is a tag inside another</a:t>
            </a:r>
          </a:p>
          <a:p>
            <a:r>
              <a:rPr lang="ga-IE" dirty="0" smtClean="0"/>
              <a:t>The head tag does the thinking for the document</a:t>
            </a:r>
          </a:p>
          <a:p>
            <a:r>
              <a:rPr lang="ga-IE" dirty="0" smtClean="0"/>
              <a:t>Any external content that needs to be loaded in generally goes in here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279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&lt;title&gt;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The title tag is nested inside the head tag</a:t>
            </a:r>
          </a:p>
          <a:p>
            <a:r>
              <a:rPr lang="ga-IE" dirty="0" smtClean="0"/>
              <a:t>It tells the document/browser what its title is</a:t>
            </a:r>
          </a:p>
          <a:p>
            <a:endParaRPr lang="ga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4754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83968" y="2924944"/>
            <a:ext cx="4680520" cy="57606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19485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&lt;title&gt;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More importantly, the title tag is used for SEO (Search Engine Optimisation)</a:t>
            </a:r>
          </a:p>
          <a:p>
            <a:r>
              <a:rPr lang="ga-IE" dirty="0" smtClean="0"/>
              <a:t>The title tag gives Google ‘meta’ information about the site, and shows up in search results.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12733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&lt;title&gt;</a:t>
            </a:r>
            <a:endParaRPr lang="ga-I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8" y="1556792"/>
            <a:ext cx="808793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652120" y="4725144"/>
            <a:ext cx="424847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42841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&lt;body&gt;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The body tag begins when the head tag ends.</a:t>
            </a:r>
          </a:p>
          <a:p>
            <a:r>
              <a:rPr lang="ga-IE" dirty="0" smtClean="0"/>
              <a:t>The body tag generally contains any content we want displayed on the page</a:t>
            </a:r>
          </a:p>
          <a:p>
            <a:r>
              <a:rPr lang="ga-IE" dirty="0" smtClean="0"/>
              <a:t>This includes images, text, video etc</a:t>
            </a:r>
          </a:p>
          <a:p>
            <a:r>
              <a:rPr lang="ga-IE" dirty="0" smtClean="0"/>
              <a:t>The &lt;html&gt; tag will close after the body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13070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ga-I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44050" cy="447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 rot="16200000">
            <a:off x="437822" y="3386714"/>
            <a:ext cx="3119784" cy="180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  <p:sp>
        <p:nvSpPr>
          <p:cNvPr id="6" name="Left-Right Arrow 5"/>
          <p:cNvSpPr/>
          <p:nvPr/>
        </p:nvSpPr>
        <p:spPr>
          <a:xfrm rot="16200000">
            <a:off x="2177735" y="2798930"/>
            <a:ext cx="1368152" cy="180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  <p:sp>
        <p:nvSpPr>
          <p:cNvPr id="7" name="Left-Right Arrow 6"/>
          <p:cNvSpPr/>
          <p:nvPr/>
        </p:nvSpPr>
        <p:spPr>
          <a:xfrm rot="16200000">
            <a:off x="3277662" y="2779121"/>
            <a:ext cx="464442" cy="1800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  <p:sp>
        <p:nvSpPr>
          <p:cNvPr id="8" name="Left-Right Arrow 7"/>
          <p:cNvSpPr/>
          <p:nvPr/>
        </p:nvSpPr>
        <p:spPr>
          <a:xfrm rot="16200000">
            <a:off x="2648585" y="4435306"/>
            <a:ext cx="464442" cy="1800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42236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Hands on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All you need is a plain text editor and a browser</a:t>
            </a:r>
          </a:p>
          <a:p>
            <a:r>
              <a:rPr lang="ga-IE" dirty="0" smtClean="0"/>
              <a:t>Notepad++ and Google Chrome are easiest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19506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Cross Browser Compatability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Browsers tend to interpret code in slightly different ways</a:t>
            </a:r>
          </a:p>
          <a:p>
            <a:r>
              <a:rPr lang="ga-IE" dirty="0" smtClean="0"/>
              <a:t>We use strictly written code to combat this</a:t>
            </a:r>
          </a:p>
          <a:p>
            <a:r>
              <a:rPr lang="ga-IE" dirty="0" smtClean="0"/>
              <a:t>A set of rules for web code are called ‘code standards’</a:t>
            </a:r>
          </a:p>
          <a:p>
            <a:r>
              <a:rPr lang="ga-IE" dirty="0" smtClean="0"/>
              <a:t>Think of it like this:</a:t>
            </a:r>
          </a:p>
          <a:p>
            <a:pPr lvl="1"/>
            <a:r>
              <a:rPr lang="ga-IE" dirty="0" smtClean="0"/>
              <a:t>Eats, shoots and leaves</a:t>
            </a:r>
          </a:p>
          <a:p>
            <a:pPr lvl="1"/>
            <a:r>
              <a:rPr lang="ga-IE" dirty="0" smtClean="0"/>
              <a:t>If it can be misinterpreted, it will be!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18640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Cross Browser Compatability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Massive problem in the 90’s/early 2000’s</a:t>
            </a:r>
          </a:p>
          <a:p>
            <a:r>
              <a:rPr lang="ga-IE" dirty="0" smtClean="0"/>
              <a:t>Sites would have to be written a different way for every browser</a:t>
            </a:r>
            <a:endParaRPr lang="ga-IE" dirty="0"/>
          </a:p>
          <a:p>
            <a:pPr lvl="1"/>
            <a:r>
              <a:rPr lang="ga-IE" dirty="0" smtClean="0"/>
              <a:t>Hugely costly</a:t>
            </a:r>
          </a:p>
          <a:p>
            <a:pPr lvl="1"/>
            <a:r>
              <a:rPr lang="ga-IE" dirty="0" smtClean="0"/>
              <a:t>Greater expertise needed by developers</a:t>
            </a:r>
          </a:p>
          <a:p>
            <a:pPr lvl="1"/>
            <a:r>
              <a:rPr lang="ga-IE" dirty="0" smtClean="0"/>
              <a:t>Not future proof</a:t>
            </a:r>
          </a:p>
          <a:p>
            <a:r>
              <a:rPr lang="ga-IE" dirty="0" smtClean="0"/>
              <a:t>INTERNET EXPLORER IS THE DEVIL</a:t>
            </a:r>
          </a:p>
          <a:p>
            <a:pPr lvl="1"/>
            <a:endParaRPr lang="ga-IE" dirty="0" smtClean="0"/>
          </a:p>
        </p:txBody>
      </p:sp>
    </p:spTree>
    <p:extLst>
      <p:ext uri="{BB962C8B-B14F-4D97-AF65-F5344CB8AC3E}">
        <p14:creationId xmlns:p14="http://schemas.microsoft.com/office/powerpoint/2010/main" val="33355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ga-I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976664" cy="642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Before we begin..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Any time you see            somewhere it is really important to remember that part.</a:t>
            </a:r>
          </a:p>
          <a:p>
            <a:r>
              <a:rPr lang="ga-IE" dirty="0" smtClean="0"/>
              <a:t>They are generally ‘must know’ and easy to remember.</a:t>
            </a:r>
          </a:p>
          <a:p>
            <a:r>
              <a:rPr lang="ga-IE" dirty="0" smtClean="0"/>
              <a:t>If you forget everything else from a lesson and only remember the top tips, you should be fine!               </a:t>
            </a:r>
            <a:endParaRPr lang="ga-I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7"/>
            <a:ext cx="79994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Summary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5 tags to learn</a:t>
            </a:r>
          </a:p>
          <a:p>
            <a:r>
              <a:rPr lang="ga-IE" dirty="0" smtClean="0"/>
              <a:t>All tags open and close (bar the DOCTYPE)</a:t>
            </a:r>
          </a:p>
          <a:p>
            <a:r>
              <a:rPr lang="ga-IE" dirty="0" smtClean="0"/>
              <a:t>Writing good ‘web standard’ code saves time later</a:t>
            </a:r>
          </a:p>
          <a:p>
            <a:r>
              <a:rPr lang="ga-IE" dirty="0" smtClean="0"/>
              <a:t>Internet explorer is the devil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5722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What is web design?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The client is at the heart of everything you do</a:t>
            </a:r>
          </a:p>
          <a:p>
            <a:endParaRPr lang="ga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895593" cy="385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Web evolves, so must you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ga-IE" dirty="0" smtClean="0">
                <a:hlinkClick r:id="rId2"/>
              </a:rPr>
              <a:t>http://www.evolutionoftheweb.com</a:t>
            </a:r>
            <a:endParaRPr lang="ga-IE" dirty="0" smtClean="0"/>
          </a:p>
          <a:p>
            <a:r>
              <a:rPr lang="ga-IE" dirty="0" smtClean="0">
                <a:hlinkClick r:id="rId3"/>
              </a:rPr>
              <a:t>http://99designs.com/designer-blog/2014/02/25/5-graphic-design-trends-watch-2014/</a:t>
            </a:r>
            <a:endParaRPr lang="ga-IE" dirty="0" smtClean="0"/>
          </a:p>
          <a:p>
            <a:r>
              <a:rPr lang="ga-IE" dirty="0" smtClean="0">
                <a:hlinkClick r:id="rId4"/>
              </a:rPr>
              <a:t>http://www.forbes.com/sites/ilyapozin/2014/05/15/let-it-go-say-farewell-to-these-5-web-design-trends/</a:t>
            </a:r>
            <a:endParaRPr lang="ga-IE" dirty="0" smtClean="0"/>
          </a:p>
          <a:p>
            <a:r>
              <a:rPr lang="ga-IE" dirty="0" smtClean="0">
                <a:hlinkClick r:id="rId5"/>
              </a:rPr>
              <a:t>http://justcreative.com/2014/04/28/hottest-web-design-trends-2014/</a:t>
            </a:r>
            <a:endParaRPr lang="ga-IE" dirty="0" smtClean="0"/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6478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Follow the trends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>
                <a:hlinkClick r:id="rId2"/>
              </a:rPr>
              <a:t>SmashingMagazine</a:t>
            </a:r>
            <a:endParaRPr lang="ga-IE" dirty="0" smtClean="0"/>
          </a:p>
          <a:p>
            <a:r>
              <a:rPr lang="ga-IE" dirty="0" smtClean="0">
                <a:hlinkClick r:id="rId3"/>
              </a:rPr>
              <a:t>E-Web Design</a:t>
            </a:r>
            <a:endParaRPr lang="ga-IE" dirty="0" smtClean="0"/>
          </a:p>
          <a:p>
            <a:r>
              <a:rPr lang="ga-IE" dirty="0" smtClean="0">
                <a:hlinkClick r:id="rId4"/>
              </a:rPr>
              <a:t>http://www.rasmussen.edu/degrees/design/blog/web-design-blogs-2014/</a:t>
            </a:r>
            <a:endParaRPr lang="ga-IE" dirty="0" smtClean="0"/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39736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5 tags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Every website must have these 5 tags</a:t>
            </a:r>
          </a:p>
          <a:p>
            <a:r>
              <a:rPr lang="ga-IE" dirty="0" smtClean="0"/>
              <a:t>Learn these for next week</a:t>
            </a:r>
          </a:p>
          <a:p>
            <a:pPr lvl="1"/>
            <a:r>
              <a:rPr lang="ga-IE" dirty="0" smtClean="0"/>
              <a:t>DOCTYPE</a:t>
            </a:r>
          </a:p>
          <a:p>
            <a:pPr lvl="1"/>
            <a:r>
              <a:rPr lang="ga-IE" dirty="0" smtClean="0"/>
              <a:t>Html</a:t>
            </a:r>
          </a:p>
          <a:p>
            <a:pPr lvl="1"/>
            <a:r>
              <a:rPr lang="ga-IE" dirty="0" smtClean="0"/>
              <a:t>Head</a:t>
            </a:r>
          </a:p>
          <a:p>
            <a:pPr lvl="1"/>
            <a:r>
              <a:rPr lang="ga-IE" dirty="0" smtClean="0"/>
              <a:t>Title</a:t>
            </a:r>
          </a:p>
          <a:p>
            <a:pPr lvl="1"/>
            <a:r>
              <a:rPr lang="ga-IE" dirty="0" smtClean="0"/>
              <a:t>Body</a:t>
            </a:r>
          </a:p>
          <a:p>
            <a:pPr lvl="1"/>
            <a:endParaRPr lang="ga-IE" dirty="0" smtClean="0"/>
          </a:p>
          <a:p>
            <a:pPr lvl="1"/>
            <a:endParaRPr lang="ga-IE" dirty="0" smtClean="0"/>
          </a:p>
        </p:txBody>
      </p:sp>
      <p:sp>
        <p:nvSpPr>
          <p:cNvPr id="4" name="AutoShape 4" descr="http://www.abbeyparkmiddle.worcs.sch.uk/images/subjects/ict/toptip.png"/>
          <p:cNvSpPr>
            <a:spLocks noChangeAspect="1" noChangeArrowheads="1"/>
          </p:cNvSpPr>
          <p:nvPr/>
        </p:nvSpPr>
        <p:spPr bwMode="auto">
          <a:xfrm>
            <a:off x="155575" y="-1042988"/>
            <a:ext cx="20193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ga-I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95" y="15627"/>
            <a:ext cx="2019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9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A quick note on syntax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All tags must open and close</a:t>
            </a:r>
          </a:p>
          <a:p>
            <a:r>
              <a:rPr lang="ga-IE" dirty="0" smtClean="0"/>
              <a:t>They can do this in one of 2 ways:</a:t>
            </a:r>
          </a:p>
          <a:p>
            <a:pPr lvl="1"/>
            <a:r>
              <a:rPr lang="ga-IE" dirty="0" smtClean="0"/>
              <a:t>&lt;tag&gt;Some stuff&lt;/tag&gt; (very common)</a:t>
            </a:r>
          </a:p>
          <a:p>
            <a:pPr lvl="1"/>
            <a:r>
              <a:rPr lang="ga-IE" dirty="0" smtClean="0"/>
              <a:t>&lt;tag /&gt; (uncommon)</a:t>
            </a:r>
          </a:p>
          <a:p>
            <a:pPr lvl="1"/>
            <a:r>
              <a:rPr lang="ga-IE" dirty="0" smtClean="0"/>
              <a:t>You will learn when to use these as we go</a:t>
            </a:r>
          </a:p>
          <a:p>
            <a:r>
              <a:rPr lang="ga-IE" dirty="0" smtClean="0"/>
              <a:t>The </a:t>
            </a:r>
            <a:r>
              <a:rPr lang="ga-IE" b="1" dirty="0" smtClean="0"/>
              <a:t>only </a:t>
            </a:r>
            <a:r>
              <a:rPr lang="ga-IE" dirty="0" smtClean="0"/>
              <a:t>exception to this is the DOCTYPE which never closes.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95" y="15627"/>
            <a:ext cx="2019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9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&lt;!DOCTYPE html&gt;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 smtClean="0"/>
              <a:t>The DOCTYPE is the first thing on the page</a:t>
            </a:r>
          </a:p>
          <a:p>
            <a:r>
              <a:rPr lang="ga-IE" dirty="0" smtClean="0"/>
              <a:t>It tells the browser what version of HTML you are using</a:t>
            </a:r>
          </a:p>
          <a:p>
            <a:r>
              <a:rPr lang="ga-IE" dirty="0" smtClean="0"/>
              <a:t>Helps hugely with Cross Browser Compatability (Which we will look at later)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8072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&lt;html&gt;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and Usage</a:t>
            </a:r>
          </a:p>
          <a:p>
            <a:r>
              <a:rPr lang="en-US" dirty="0" smtClean="0"/>
              <a:t>The &lt;html&gt; tag tells the browser that this is an HTML document.</a:t>
            </a:r>
          </a:p>
          <a:p>
            <a:r>
              <a:rPr lang="en-US" dirty="0" smtClean="0"/>
              <a:t>The &lt;html&gt; tag represents the root of an HTML document.</a:t>
            </a:r>
          </a:p>
          <a:p>
            <a:r>
              <a:rPr lang="en-US" dirty="0" smtClean="0"/>
              <a:t>The &lt;html&gt; tag is the container for all other HTML elements (except for the </a:t>
            </a:r>
            <a:r>
              <a:rPr lang="en-US" dirty="0" smtClean="0">
                <a:hlinkClick r:id="rId2"/>
              </a:rPr>
              <a:t>&lt;!DOCTYPE&gt;</a:t>
            </a:r>
            <a:r>
              <a:rPr lang="en-US" dirty="0" smtClean="0"/>
              <a:t> tag).</a:t>
            </a:r>
          </a:p>
          <a:p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0678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561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Web Design</vt:lpstr>
      <vt:lpstr>Before we begin..</vt:lpstr>
      <vt:lpstr>What is web design?</vt:lpstr>
      <vt:lpstr>Web evolves, so must you</vt:lpstr>
      <vt:lpstr>Follow the trends</vt:lpstr>
      <vt:lpstr>5 tags</vt:lpstr>
      <vt:lpstr>A quick note on syntax</vt:lpstr>
      <vt:lpstr>&lt;!DOCTYPE html&gt;</vt:lpstr>
      <vt:lpstr>&lt;html&gt;</vt:lpstr>
      <vt:lpstr>&lt;head&gt;</vt:lpstr>
      <vt:lpstr>&lt;title&gt;</vt:lpstr>
      <vt:lpstr>&lt;title&gt;</vt:lpstr>
      <vt:lpstr>&lt;title&gt;</vt:lpstr>
      <vt:lpstr>&lt;body&gt;</vt:lpstr>
      <vt:lpstr>PowerPoint Presentation</vt:lpstr>
      <vt:lpstr>Hands on</vt:lpstr>
      <vt:lpstr>Cross Browser Compatability</vt:lpstr>
      <vt:lpstr>Cross Browser Compatability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Web Design</dc:title>
  <dc:creator>Sam Cogan</dc:creator>
  <cp:lastModifiedBy>Sam Cogan</cp:lastModifiedBy>
  <cp:revision>9</cp:revision>
  <dcterms:created xsi:type="dcterms:W3CDTF">2014-09-14T14:48:54Z</dcterms:created>
  <dcterms:modified xsi:type="dcterms:W3CDTF">2014-09-14T16:11:07Z</dcterms:modified>
</cp:coreProperties>
</file>