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92DC-ADD3-4BB8-BD6E-616EBA125977}" type="datetimeFigureOut">
              <a:rPr lang="en-IE" smtClean="0"/>
              <a:t>15/09/2015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9712-C675-44A1-8A3C-5BDA63262220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ogee\Downloads\What%20is%20a%20flipped%20classroom%20(in%2060%20seconds)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apers.ncirl.i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BSHC1A Web Design Module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I teach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Lectures will have several practical elements</a:t>
            </a:r>
          </a:p>
          <a:p>
            <a:r>
              <a:rPr lang="en-IE" dirty="0" smtClean="0"/>
              <a:t>Most of this course will be hands on</a:t>
            </a:r>
          </a:p>
          <a:p>
            <a:r>
              <a:rPr lang="en-IE" dirty="0" smtClean="0"/>
              <a:t>Each 2 hour class will have a 10-15 minute break depending on content being covered</a:t>
            </a:r>
          </a:p>
          <a:p>
            <a:r>
              <a:rPr lang="en-IE" dirty="0" smtClean="0"/>
              <a:t>Breaks will be given at natural breaking points in a lecture</a:t>
            </a:r>
          </a:p>
          <a:p>
            <a:r>
              <a:rPr lang="en-IE" dirty="0" smtClean="0"/>
              <a:t>During longer (10min+) practical sessions you are encouraged to take mini breaks..so long as you get the exercises done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you learn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How you learn is entirely down to you</a:t>
            </a:r>
          </a:p>
          <a:p>
            <a:r>
              <a:rPr lang="en-IE" dirty="0" smtClean="0"/>
              <a:t>Questions during lectures are highly encouraged. You have several options on how to do this.</a:t>
            </a:r>
          </a:p>
          <a:p>
            <a:r>
              <a:rPr lang="en-IE" dirty="0" smtClean="0"/>
              <a:t>If you feel the class is going too fast/slow, please let me know</a:t>
            </a:r>
          </a:p>
          <a:p>
            <a:endParaRPr lang="en-IE" dirty="0" smtClean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Assessment Schedule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Flipped Classroom (Ongoing) 10%</a:t>
            </a:r>
          </a:p>
          <a:p>
            <a:r>
              <a:rPr lang="en-IE" dirty="0" smtClean="0"/>
              <a:t>CA1 (Week 6) 10%</a:t>
            </a:r>
          </a:p>
          <a:p>
            <a:r>
              <a:rPr lang="en-IE" dirty="0" smtClean="0"/>
              <a:t>Project (Week 12) 30%</a:t>
            </a:r>
          </a:p>
          <a:p>
            <a:r>
              <a:rPr lang="en-IE" dirty="0" smtClean="0"/>
              <a:t>Exam (January) 50%</a:t>
            </a:r>
          </a:p>
          <a:p>
            <a:r>
              <a:rPr lang="en-IE" i="1" dirty="0" smtClean="0"/>
              <a:t>Although unlikely, these weeks are subject to change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Assessment details</a:t>
            </a:r>
            <a:br>
              <a:rPr lang="en-IE" dirty="0" smtClean="0"/>
            </a:br>
            <a:r>
              <a:rPr lang="en-IE" dirty="0" smtClean="0"/>
              <a:t>Flipped Classroom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What is a flipped classroom (in 60 seconds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1565412"/>
            <a:ext cx="7056784" cy="529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Flipped Classroom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Every 1-2 weeks you will be given a set of videos to watch between classes. Following those videos you will be given a small test of some sort.</a:t>
            </a:r>
          </a:p>
          <a:p>
            <a:r>
              <a:rPr lang="en-IE" dirty="0" smtClean="0"/>
              <a:t>Each test will be worth around 2% (to a total of 10)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10% quiz based on all learning up to week 6.</a:t>
            </a:r>
          </a:p>
          <a:p>
            <a:r>
              <a:rPr lang="en-IE" dirty="0" smtClean="0"/>
              <a:t>Quiz will be on Moodle and will consist </a:t>
            </a:r>
            <a:r>
              <a:rPr lang="en-IE" dirty="0" smtClean="0"/>
              <a:t>mostly </a:t>
            </a:r>
            <a:r>
              <a:rPr lang="en-IE" dirty="0" smtClean="0"/>
              <a:t>of multiple choice questions</a:t>
            </a:r>
          </a:p>
          <a:p>
            <a:r>
              <a:rPr lang="en-IE" dirty="0" smtClean="0"/>
              <a:t>Quiz will take place during class time</a:t>
            </a:r>
          </a:p>
          <a:p>
            <a:r>
              <a:rPr lang="en-IE" dirty="0" smtClean="0"/>
              <a:t>You will be given 1 hour</a:t>
            </a:r>
          </a:p>
          <a:p>
            <a:r>
              <a:rPr lang="en-IE" dirty="0" smtClean="0"/>
              <a:t>You will receive your grade when the hour is over and the test is closed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Projects are individual</a:t>
            </a:r>
          </a:p>
          <a:p>
            <a:r>
              <a:rPr lang="en-IE" dirty="0" smtClean="0"/>
              <a:t>Projects will be based on real world scenarios</a:t>
            </a:r>
          </a:p>
          <a:p>
            <a:r>
              <a:rPr lang="en-IE" dirty="0" smtClean="0"/>
              <a:t>Students must build a 4 page site and deploy it online.</a:t>
            </a:r>
          </a:p>
          <a:p>
            <a:r>
              <a:rPr lang="en-IE" dirty="0" smtClean="0"/>
              <a:t>Students must present their work in week 12 (10 </a:t>
            </a:r>
            <a:r>
              <a:rPr lang="en-IE" dirty="0" err="1" smtClean="0"/>
              <a:t>mins</a:t>
            </a:r>
            <a:r>
              <a:rPr lang="en-IE" dirty="0" smtClean="0"/>
              <a:t>). Presentations will not be in front of the class.</a:t>
            </a:r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Exams are paper based and are held in August.</a:t>
            </a:r>
          </a:p>
          <a:p>
            <a:r>
              <a:rPr lang="en-IE" dirty="0" smtClean="0"/>
              <a:t>The exam will consist of one mandatory set of questions (50%) and students may then choose </a:t>
            </a:r>
            <a:r>
              <a:rPr lang="en-IE" b="1" dirty="0" smtClean="0"/>
              <a:t>one question</a:t>
            </a:r>
            <a:r>
              <a:rPr lang="en-IE" dirty="0" smtClean="0"/>
              <a:t> from 2 others (50%)</a:t>
            </a:r>
          </a:p>
          <a:p>
            <a:r>
              <a:rPr lang="en-IE" dirty="0" smtClean="0"/>
              <a:t>Past papers can be found at </a:t>
            </a:r>
            <a:r>
              <a:rPr lang="en-IE" dirty="0" smtClean="0">
                <a:hlinkClick r:id="rId2"/>
              </a:rPr>
              <a:t>http://exampapers.ncirl.ie</a:t>
            </a:r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348</Words>
  <Application>Microsoft Office PowerPoint</Application>
  <PresentationFormat>On-screen Show (4:3)</PresentationFormat>
  <Paragraphs>40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BSHC1A Web Design Module</vt:lpstr>
      <vt:lpstr>How I teach</vt:lpstr>
      <vt:lpstr>How you learn</vt:lpstr>
      <vt:lpstr>Assessment Schedule</vt:lpstr>
      <vt:lpstr>Assessment details Flipped Classroom</vt:lpstr>
      <vt:lpstr>Flipped Classroom</vt:lpstr>
      <vt:lpstr>CA1</vt:lpstr>
      <vt:lpstr>Project</vt:lpstr>
      <vt:lpstr>Exam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BSHC1A Web Design Module</dc:title>
  <dc:creator>Cogee</dc:creator>
  <cp:lastModifiedBy>Cogee</cp:lastModifiedBy>
  <cp:revision>7</cp:revision>
  <dcterms:created xsi:type="dcterms:W3CDTF">2015-09-14T23:16:40Z</dcterms:created>
  <dcterms:modified xsi:type="dcterms:W3CDTF">2015-09-15T00:06:02Z</dcterms:modified>
</cp:coreProperties>
</file>