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handoutMasterIdLst>
    <p:handoutMasterId r:id="rId13"/>
  </p:handoutMasterIdLst>
  <p:sldIdLst>
    <p:sldId id="258" r:id="rId3"/>
    <p:sldId id="314" r:id="rId4"/>
    <p:sldId id="327" r:id="rId5"/>
    <p:sldId id="321" r:id="rId6"/>
    <p:sldId id="329" r:id="rId7"/>
    <p:sldId id="324" r:id="rId8"/>
    <p:sldId id="325" r:id="rId9"/>
    <p:sldId id="328" r:id="rId10"/>
    <p:sldId id="323" r:id="rId11"/>
  </p:sldIdLst>
  <p:sldSz cx="10083800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>
          <p15:clr>
            <a:srgbClr val="A4A3A4"/>
          </p15:clr>
        </p15:guide>
        <p15:guide id="2" pos="3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B040"/>
    <a:srgbClr val="0F75BC"/>
    <a:srgbClr val="FBFBFB"/>
    <a:srgbClr val="FDFDFD"/>
    <a:srgbClr val="F5F5F5"/>
    <a:srgbClr val="FEDBA8"/>
    <a:srgbClr val="70BFF4"/>
    <a:srgbClr val="CD7B03"/>
    <a:srgbClr val="083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 autoAdjust="0"/>
    <p:restoredTop sz="87609" autoAdjust="0"/>
  </p:normalViewPr>
  <p:slideViewPr>
    <p:cSldViewPr snapToGrid="0">
      <p:cViewPr varScale="1">
        <p:scale>
          <a:sx n="58" d="100"/>
          <a:sy n="58" d="100"/>
        </p:scale>
        <p:origin x="-1512" y="-102"/>
      </p:cViewPr>
      <p:guideLst>
        <p:guide orient="horz" pos="2268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B6B7-EAB2-462E-A6A4-FC0EBA912A1B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042C-4E10-47F6-A4DB-2752D1B8A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02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BD4D-B5DB-4516-9E77-5DD2A348E37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DD81-6398-41C3-9144-AF282354E4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643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493822" algn="l" defTabSz="987643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987643" algn="l" defTabSz="987643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1481465" algn="l" defTabSz="987643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975287" algn="l" defTabSz="987643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2469109" algn="l" defTabSz="987643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2962930" algn="l" defTabSz="987643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3456752" algn="l" defTabSz="987643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3950574" algn="l" defTabSz="987643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4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4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3FFF-8A16-452B-A363-A634EA25D988}" type="datetime1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8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3FFF-8A16-452B-A363-A634EA25D9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2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261" y="1312296"/>
            <a:ext cx="4114800" cy="47365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5739" y="1312298"/>
            <a:ext cx="4114800" cy="47365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CBB2-7184-4078-A7AE-E97364FD6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9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4" y="383383"/>
            <a:ext cx="8697278" cy="54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574" y="1333880"/>
            <a:ext cx="4114800" cy="424158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576" y="2136084"/>
            <a:ext cx="4114800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5739" y="1333880"/>
            <a:ext cx="4114800" cy="424158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5739" y="2137971"/>
            <a:ext cx="4114800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6F5D-47FB-4567-9A4F-E626A189FD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3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21317" y="2129853"/>
            <a:ext cx="320040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655734" y="2129853"/>
            <a:ext cx="32004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21317" y="2129853"/>
            <a:ext cx="3200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655734" y="2129853"/>
            <a:ext cx="3200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1221317" y="4505517"/>
            <a:ext cx="32004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221317" y="4825557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655734" y="4505517"/>
            <a:ext cx="32004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5655734" y="4825557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1221317" y="5103429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5655734" y="5103429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98497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21317" y="1766996"/>
            <a:ext cx="320040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655734" y="1766996"/>
            <a:ext cx="32004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21317" y="1766996"/>
            <a:ext cx="3200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655734" y="1766996"/>
            <a:ext cx="3200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1221317" y="4142660"/>
            <a:ext cx="32004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221317" y="4462700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655734" y="4142660"/>
            <a:ext cx="32004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5655734" y="4462700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1221317" y="4740572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5655734" y="4740572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47958571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1608667" y="4717747"/>
            <a:ext cx="27432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608667" y="5037787"/>
            <a:ext cx="27432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731934" y="4714195"/>
            <a:ext cx="27432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5731934" y="5034235"/>
            <a:ext cx="27432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1608667" y="5315659"/>
            <a:ext cx="27432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5731934" y="5312107"/>
            <a:ext cx="27432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052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97D-19F8-4D85-B67C-FB0643A579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0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97D-19F8-4D85-B67C-FB0643A579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520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co co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31740" y="239793"/>
            <a:ext cx="9821291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6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261" y="1312296"/>
            <a:ext cx="4114800" cy="47365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5739" y="1312298"/>
            <a:ext cx="4114800" cy="47365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CBB2-7184-4078-A7AE-E97364FD603B}" type="datetime1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4" y="383383"/>
            <a:ext cx="8697278" cy="54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574" y="1333880"/>
            <a:ext cx="4114800" cy="424158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576" y="2136084"/>
            <a:ext cx="4114800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5739" y="1333880"/>
            <a:ext cx="4114800" cy="424158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5739" y="2137971"/>
            <a:ext cx="4114800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6F5D-47FB-4567-9A4F-E626A189FD72}" type="datetime1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221317" y="2129853"/>
            <a:ext cx="320040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655734" y="2129853"/>
            <a:ext cx="32004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21317" y="2129853"/>
            <a:ext cx="3200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655734" y="2129853"/>
            <a:ext cx="3200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1221317" y="4505517"/>
            <a:ext cx="32004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221317" y="4825557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655734" y="4505517"/>
            <a:ext cx="32004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5655734" y="4825557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1221317" y="5103429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5655734" y="5103429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6382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221317" y="1766996"/>
            <a:ext cx="320040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655734" y="1766996"/>
            <a:ext cx="32004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21317" y="1766996"/>
            <a:ext cx="3200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655734" y="1766996"/>
            <a:ext cx="32004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1221317" y="4142660"/>
            <a:ext cx="32004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221317" y="4462700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655734" y="4142660"/>
            <a:ext cx="32004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5655734" y="4462700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1221317" y="4740572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5655734" y="4740572"/>
            <a:ext cx="32004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40089546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1608667" y="4717747"/>
            <a:ext cx="27432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608667" y="5037787"/>
            <a:ext cx="27432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731934" y="4714195"/>
            <a:ext cx="2743200" cy="32004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5731934" y="5034235"/>
            <a:ext cx="27432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1608667" y="5315659"/>
            <a:ext cx="27432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5731934" y="5312107"/>
            <a:ext cx="2743200" cy="274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2689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97D-19F8-4D85-B67C-FB0643A57961}" type="datetime1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97D-19F8-4D85-B67C-FB0643A57961}" type="datetime1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4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261" y="383383"/>
            <a:ext cx="8697278" cy="54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1" y="1312297"/>
            <a:ext cx="8697278" cy="473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3250" y="6434136"/>
            <a:ext cx="91439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E3BB-FAA0-46C4-8B5C-BAD216F69ED6}" type="datetime1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3273" y="6434136"/>
            <a:ext cx="340328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Inteligência e Tecnologia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4343" y="6434136"/>
            <a:ext cx="406196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3A7A-2128-4A6B-A341-CFD1EF2DF75E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Imagem 8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354" y="6156544"/>
            <a:ext cx="2383817" cy="9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83" r:id="rId5"/>
    <p:sldLayoutId id="2147483681" r:id="rId6"/>
    <p:sldLayoutId id="2147483682" r:id="rId7"/>
    <p:sldLayoutId id="2147483679" r:id="rId8"/>
    <p:sldLayoutId id="2147483680" r:id="rId9"/>
  </p:sldLayoutIdLst>
  <p:hf hdr="0" dt="0"/>
  <p:txStyles>
    <p:titleStyle>
      <a:lvl1pPr algn="ctr" defTabSz="96012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261" y="383383"/>
            <a:ext cx="8697278" cy="54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1" y="1312297"/>
            <a:ext cx="8697278" cy="473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3250" y="6434136"/>
            <a:ext cx="91439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E3BB-FAA0-46C4-8B5C-BAD216F69E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3273" y="6434136"/>
            <a:ext cx="340328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4343" y="6434136"/>
            <a:ext cx="406196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8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354" y="6156544"/>
            <a:ext cx="2383817" cy="9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hf hdr="0" dt="0"/>
  <p:txStyles>
    <p:titleStyle>
      <a:lvl1pPr algn="ctr" defTabSz="96012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6678" y="2912375"/>
            <a:ext cx="3495222" cy="1376150"/>
          </a:xfrm>
          <a:prstGeom prst="rect">
            <a:avLst/>
          </a:prstGeom>
        </p:spPr>
      </p:pic>
      <p:cxnSp>
        <p:nvCxnSpPr>
          <p:cNvPr id="4" name="Straight Connector 3"/>
          <p:cNvCxnSpPr>
            <a:cxnSpLocks/>
          </p:cNvCxnSpPr>
          <p:nvPr/>
        </p:nvCxnSpPr>
        <p:spPr>
          <a:xfrm>
            <a:off x="5041900" y="3114222"/>
            <a:ext cx="0" cy="97245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216071" y="3123398"/>
            <a:ext cx="3775529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2700" lvl="0">
              <a:buSzPct val="25000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Pentaho BI 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Server com 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Sistema 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CRUD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5634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r="11218" b="13278"/>
          <a:stretch/>
        </p:blipFill>
        <p:spPr>
          <a:xfrm>
            <a:off x="1055226" y="840205"/>
            <a:ext cx="3240000" cy="324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7" r="11029"/>
          <a:stretch/>
        </p:blipFill>
        <p:spPr>
          <a:xfrm>
            <a:off x="5757589" y="840205"/>
            <a:ext cx="3240000" cy="324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0" name="Straight Connector 29"/>
          <p:cNvCxnSpPr/>
          <p:nvPr/>
        </p:nvCxnSpPr>
        <p:spPr>
          <a:xfrm>
            <a:off x="5517039" y="4375150"/>
            <a:ext cx="34805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08850" y="4763982"/>
            <a:ext cx="2132763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" lvl="0" indent="-10159" algn="ctr">
              <a:lnSpc>
                <a:spcPct val="119750"/>
              </a:lnSpc>
              <a:buSzPct val="25000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  <a:t>Daniel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  <a:t>Valenti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  <a:t/>
            </a:r>
            <a:b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</a:b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  <a:t>Desenvolvedor de BI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82176" y="4763982"/>
            <a:ext cx="2790829" cy="73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" lvl="0" indent="-10159" algn="ctr">
              <a:lnSpc>
                <a:spcPct val="119750"/>
              </a:lnSpc>
              <a:buSzPct val="25000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  <a:t>Fernando Lonzetti</a:t>
            </a:r>
            <a:b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</a:b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  <a:t>Desenvolvedor de Software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055226" y="4368800"/>
            <a:ext cx="34805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1" y="499285"/>
            <a:ext cx="8697278" cy="545531"/>
          </a:xfrm>
        </p:spPr>
        <p:txBody>
          <a:bodyPr>
            <a:noAutofit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accent2"/>
                </a:solidFill>
                <a:sym typeface="Questrial"/>
              </a:rPr>
              <a:t>Nossos números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63"/>
          <p:cNvSpPr/>
          <p:nvPr/>
        </p:nvSpPr>
        <p:spPr>
          <a:xfrm>
            <a:off x="6877050" y="2228850"/>
            <a:ext cx="27432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6801" y="83"/>
                </a:lnTo>
                <a:lnTo>
                  <a:pt x="53658" y="329"/>
                </a:lnTo>
                <a:lnTo>
                  <a:pt x="50563" y="736"/>
                </a:lnTo>
                <a:lnTo>
                  <a:pt x="47519" y="1297"/>
                </a:lnTo>
                <a:lnTo>
                  <a:pt x="44531" y="2010"/>
                </a:lnTo>
                <a:lnTo>
                  <a:pt x="41603" y="2869"/>
                </a:lnTo>
                <a:lnTo>
                  <a:pt x="38739" y="3872"/>
                </a:lnTo>
                <a:lnTo>
                  <a:pt x="35943" y="5013"/>
                </a:lnTo>
                <a:lnTo>
                  <a:pt x="33220" y="6289"/>
                </a:lnTo>
                <a:lnTo>
                  <a:pt x="30573" y="7695"/>
                </a:lnTo>
                <a:lnTo>
                  <a:pt x="28007" y="9227"/>
                </a:lnTo>
                <a:lnTo>
                  <a:pt x="25526" y="10882"/>
                </a:lnTo>
                <a:lnTo>
                  <a:pt x="23133" y="12654"/>
                </a:lnTo>
                <a:lnTo>
                  <a:pt x="20834" y="14540"/>
                </a:lnTo>
                <a:lnTo>
                  <a:pt x="18632" y="16536"/>
                </a:lnTo>
                <a:lnTo>
                  <a:pt x="16531" y="18638"/>
                </a:lnTo>
                <a:lnTo>
                  <a:pt x="14535" y="20841"/>
                </a:lnTo>
                <a:lnTo>
                  <a:pt x="12650" y="23141"/>
                </a:lnTo>
                <a:lnTo>
                  <a:pt x="10878" y="25534"/>
                </a:lnTo>
                <a:lnTo>
                  <a:pt x="9224" y="28016"/>
                </a:lnTo>
                <a:lnTo>
                  <a:pt x="7692" y="30583"/>
                </a:lnTo>
                <a:lnTo>
                  <a:pt x="6286" y="33230"/>
                </a:lnTo>
                <a:lnTo>
                  <a:pt x="5011" y="35954"/>
                </a:lnTo>
                <a:lnTo>
                  <a:pt x="3870" y="38750"/>
                </a:lnTo>
                <a:lnTo>
                  <a:pt x="2868" y="41614"/>
                </a:lnTo>
                <a:lnTo>
                  <a:pt x="2009" y="44543"/>
                </a:lnTo>
                <a:lnTo>
                  <a:pt x="1297" y="47531"/>
                </a:lnTo>
                <a:lnTo>
                  <a:pt x="735" y="50575"/>
                </a:lnTo>
                <a:lnTo>
                  <a:pt x="329" y="53671"/>
                </a:lnTo>
                <a:lnTo>
                  <a:pt x="83" y="56814"/>
                </a:lnTo>
                <a:lnTo>
                  <a:pt x="0" y="60000"/>
                </a:lnTo>
                <a:lnTo>
                  <a:pt x="83" y="63187"/>
                </a:lnTo>
                <a:lnTo>
                  <a:pt x="329" y="66329"/>
                </a:lnTo>
                <a:lnTo>
                  <a:pt x="735" y="69425"/>
                </a:lnTo>
                <a:lnTo>
                  <a:pt x="1297" y="72469"/>
                </a:lnTo>
                <a:lnTo>
                  <a:pt x="2009" y="75457"/>
                </a:lnTo>
                <a:lnTo>
                  <a:pt x="2868" y="78385"/>
                </a:lnTo>
                <a:lnTo>
                  <a:pt x="3870" y="81250"/>
                </a:lnTo>
                <a:lnTo>
                  <a:pt x="5011" y="84046"/>
                </a:lnTo>
                <a:lnTo>
                  <a:pt x="6286" y="86770"/>
                </a:lnTo>
                <a:lnTo>
                  <a:pt x="7692" y="89417"/>
                </a:lnTo>
                <a:lnTo>
                  <a:pt x="9224" y="91984"/>
                </a:lnTo>
                <a:lnTo>
                  <a:pt x="10878" y="94466"/>
                </a:lnTo>
                <a:lnTo>
                  <a:pt x="12650" y="96859"/>
                </a:lnTo>
                <a:lnTo>
                  <a:pt x="14535" y="99159"/>
                </a:lnTo>
                <a:lnTo>
                  <a:pt x="16531" y="101362"/>
                </a:lnTo>
                <a:lnTo>
                  <a:pt x="18632" y="103463"/>
                </a:lnTo>
                <a:lnTo>
                  <a:pt x="20834" y="105459"/>
                </a:lnTo>
                <a:lnTo>
                  <a:pt x="23133" y="107345"/>
                </a:lnTo>
                <a:lnTo>
                  <a:pt x="25526" y="109118"/>
                </a:lnTo>
                <a:lnTo>
                  <a:pt x="28007" y="110772"/>
                </a:lnTo>
                <a:lnTo>
                  <a:pt x="30573" y="112304"/>
                </a:lnTo>
                <a:lnTo>
                  <a:pt x="33220" y="113711"/>
                </a:lnTo>
                <a:lnTo>
                  <a:pt x="35943" y="114986"/>
                </a:lnTo>
                <a:lnTo>
                  <a:pt x="38739" y="116127"/>
                </a:lnTo>
                <a:lnTo>
                  <a:pt x="41603" y="117130"/>
                </a:lnTo>
                <a:lnTo>
                  <a:pt x="44531" y="117990"/>
                </a:lnTo>
                <a:lnTo>
                  <a:pt x="47519" y="118702"/>
                </a:lnTo>
                <a:lnTo>
                  <a:pt x="50563" y="119264"/>
                </a:lnTo>
                <a:lnTo>
                  <a:pt x="53658" y="119670"/>
                </a:lnTo>
                <a:lnTo>
                  <a:pt x="56801" y="119917"/>
                </a:lnTo>
                <a:lnTo>
                  <a:pt x="59987" y="120000"/>
                </a:lnTo>
                <a:lnTo>
                  <a:pt x="63173" y="119917"/>
                </a:lnTo>
                <a:lnTo>
                  <a:pt x="66316" y="119670"/>
                </a:lnTo>
                <a:lnTo>
                  <a:pt x="69411" y="119264"/>
                </a:lnTo>
                <a:lnTo>
                  <a:pt x="72455" y="118702"/>
                </a:lnTo>
                <a:lnTo>
                  <a:pt x="75443" y="117990"/>
                </a:lnTo>
                <a:lnTo>
                  <a:pt x="78371" y="117130"/>
                </a:lnTo>
                <a:lnTo>
                  <a:pt x="81235" y="116127"/>
                </a:lnTo>
                <a:lnTo>
                  <a:pt x="84030" y="114986"/>
                </a:lnTo>
                <a:lnTo>
                  <a:pt x="86754" y="113711"/>
                </a:lnTo>
                <a:lnTo>
                  <a:pt x="89401" y="112304"/>
                </a:lnTo>
                <a:lnTo>
                  <a:pt x="91967" y="110772"/>
                </a:lnTo>
                <a:lnTo>
                  <a:pt x="94448" y="109118"/>
                </a:lnTo>
                <a:lnTo>
                  <a:pt x="96841" y="107345"/>
                </a:lnTo>
                <a:lnTo>
                  <a:pt x="99140" y="105459"/>
                </a:lnTo>
                <a:lnTo>
                  <a:pt x="101342" y="103463"/>
                </a:lnTo>
                <a:lnTo>
                  <a:pt x="103443" y="101362"/>
                </a:lnTo>
                <a:lnTo>
                  <a:pt x="105438" y="99159"/>
                </a:lnTo>
                <a:lnTo>
                  <a:pt x="107324" y="96859"/>
                </a:lnTo>
                <a:lnTo>
                  <a:pt x="109096" y="94466"/>
                </a:lnTo>
                <a:lnTo>
                  <a:pt x="110750" y="91984"/>
                </a:lnTo>
                <a:lnTo>
                  <a:pt x="112282" y="89417"/>
                </a:lnTo>
                <a:lnTo>
                  <a:pt x="113687" y="86770"/>
                </a:lnTo>
                <a:lnTo>
                  <a:pt x="114963" y="84046"/>
                </a:lnTo>
                <a:lnTo>
                  <a:pt x="116104" y="81250"/>
                </a:lnTo>
                <a:lnTo>
                  <a:pt x="117106" y="78385"/>
                </a:lnTo>
                <a:lnTo>
                  <a:pt x="117965" y="75457"/>
                </a:lnTo>
                <a:lnTo>
                  <a:pt x="118677" y="72469"/>
                </a:lnTo>
                <a:lnTo>
                  <a:pt x="119239" y="69425"/>
                </a:lnTo>
                <a:lnTo>
                  <a:pt x="119645" y="66329"/>
                </a:lnTo>
                <a:lnTo>
                  <a:pt x="119891" y="63187"/>
                </a:lnTo>
                <a:lnTo>
                  <a:pt x="119974" y="60000"/>
                </a:lnTo>
                <a:lnTo>
                  <a:pt x="119891" y="56814"/>
                </a:lnTo>
                <a:lnTo>
                  <a:pt x="119645" y="53671"/>
                </a:lnTo>
                <a:lnTo>
                  <a:pt x="119239" y="50575"/>
                </a:lnTo>
                <a:lnTo>
                  <a:pt x="118677" y="47531"/>
                </a:lnTo>
                <a:lnTo>
                  <a:pt x="117965" y="44543"/>
                </a:lnTo>
                <a:lnTo>
                  <a:pt x="117106" y="41614"/>
                </a:lnTo>
                <a:lnTo>
                  <a:pt x="116104" y="38750"/>
                </a:lnTo>
                <a:lnTo>
                  <a:pt x="114963" y="35954"/>
                </a:lnTo>
                <a:lnTo>
                  <a:pt x="113687" y="33230"/>
                </a:lnTo>
                <a:lnTo>
                  <a:pt x="112282" y="30583"/>
                </a:lnTo>
                <a:lnTo>
                  <a:pt x="110750" y="28016"/>
                </a:lnTo>
                <a:lnTo>
                  <a:pt x="109096" y="25534"/>
                </a:lnTo>
                <a:lnTo>
                  <a:pt x="107324" y="23141"/>
                </a:lnTo>
                <a:lnTo>
                  <a:pt x="105438" y="20841"/>
                </a:lnTo>
                <a:lnTo>
                  <a:pt x="103443" y="18638"/>
                </a:lnTo>
                <a:lnTo>
                  <a:pt x="101342" y="16536"/>
                </a:lnTo>
                <a:lnTo>
                  <a:pt x="99140" y="14540"/>
                </a:lnTo>
                <a:lnTo>
                  <a:pt x="96841" y="12654"/>
                </a:lnTo>
                <a:lnTo>
                  <a:pt x="94448" y="10882"/>
                </a:lnTo>
                <a:lnTo>
                  <a:pt x="91967" y="9227"/>
                </a:lnTo>
                <a:lnTo>
                  <a:pt x="89401" y="7695"/>
                </a:lnTo>
                <a:lnTo>
                  <a:pt x="86754" y="6289"/>
                </a:lnTo>
                <a:lnTo>
                  <a:pt x="84030" y="5013"/>
                </a:lnTo>
                <a:lnTo>
                  <a:pt x="81235" y="3872"/>
                </a:lnTo>
                <a:lnTo>
                  <a:pt x="78371" y="2869"/>
                </a:lnTo>
                <a:lnTo>
                  <a:pt x="75443" y="2010"/>
                </a:lnTo>
                <a:lnTo>
                  <a:pt x="72455" y="1297"/>
                </a:lnTo>
                <a:lnTo>
                  <a:pt x="69411" y="736"/>
                </a:lnTo>
                <a:lnTo>
                  <a:pt x="66316" y="329"/>
                </a:lnTo>
                <a:lnTo>
                  <a:pt x="63173" y="83"/>
                </a:lnTo>
                <a:lnTo>
                  <a:pt x="599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Shape 64"/>
          <p:cNvSpPr/>
          <p:nvPr/>
        </p:nvSpPr>
        <p:spPr>
          <a:xfrm>
            <a:off x="463550" y="2228850"/>
            <a:ext cx="27432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6801" y="83"/>
                </a:lnTo>
                <a:lnTo>
                  <a:pt x="53658" y="329"/>
                </a:lnTo>
                <a:lnTo>
                  <a:pt x="50563" y="736"/>
                </a:lnTo>
                <a:lnTo>
                  <a:pt x="47519" y="1297"/>
                </a:lnTo>
                <a:lnTo>
                  <a:pt x="44531" y="2010"/>
                </a:lnTo>
                <a:lnTo>
                  <a:pt x="41603" y="2869"/>
                </a:lnTo>
                <a:lnTo>
                  <a:pt x="38739" y="3872"/>
                </a:lnTo>
                <a:lnTo>
                  <a:pt x="35943" y="5013"/>
                </a:lnTo>
                <a:lnTo>
                  <a:pt x="33220" y="6289"/>
                </a:lnTo>
                <a:lnTo>
                  <a:pt x="30573" y="7695"/>
                </a:lnTo>
                <a:lnTo>
                  <a:pt x="28007" y="9227"/>
                </a:lnTo>
                <a:lnTo>
                  <a:pt x="25526" y="10882"/>
                </a:lnTo>
                <a:lnTo>
                  <a:pt x="23133" y="12654"/>
                </a:lnTo>
                <a:lnTo>
                  <a:pt x="20834" y="14540"/>
                </a:lnTo>
                <a:lnTo>
                  <a:pt x="18632" y="16536"/>
                </a:lnTo>
                <a:lnTo>
                  <a:pt x="16531" y="18638"/>
                </a:lnTo>
                <a:lnTo>
                  <a:pt x="14535" y="20841"/>
                </a:lnTo>
                <a:lnTo>
                  <a:pt x="12650" y="23141"/>
                </a:lnTo>
                <a:lnTo>
                  <a:pt x="10878" y="25534"/>
                </a:lnTo>
                <a:lnTo>
                  <a:pt x="9224" y="28016"/>
                </a:lnTo>
                <a:lnTo>
                  <a:pt x="7692" y="30583"/>
                </a:lnTo>
                <a:lnTo>
                  <a:pt x="6286" y="33230"/>
                </a:lnTo>
                <a:lnTo>
                  <a:pt x="5011" y="35954"/>
                </a:lnTo>
                <a:lnTo>
                  <a:pt x="3870" y="38750"/>
                </a:lnTo>
                <a:lnTo>
                  <a:pt x="2868" y="41614"/>
                </a:lnTo>
                <a:lnTo>
                  <a:pt x="2009" y="44543"/>
                </a:lnTo>
                <a:lnTo>
                  <a:pt x="1297" y="47531"/>
                </a:lnTo>
                <a:lnTo>
                  <a:pt x="735" y="50575"/>
                </a:lnTo>
                <a:lnTo>
                  <a:pt x="329" y="53671"/>
                </a:lnTo>
                <a:lnTo>
                  <a:pt x="83" y="56814"/>
                </a:lnTo>
                <a:lnTo>
                  <a:pt x="0" y="60000"/>
                </a:lnTo>
                <a:lnTo>
                  <a:pt x="83" y="63187"/>
                </a:lnTo>
                <a:lnTo>
                  <a:pt x="329" y="66329"/>
                </a:lnTo>
                <a:lnTo>
                  <a:pt x="735" y="69425"/>
                </a:lnTo>
                <a:lnTo>
                  <a:pt x="1297" y="72469"/>
                </a:lnTo>
                <a:lnTo>
                  <a:pt x="2009" y="75457"/>
                </a:lnTo>
                <a:lnTo>
                  <a:pt x="2868" y="78385"/>
                </a:lnTo>
                <a:lnTo>
                  <a:pt x="3870" y="81250"/>
                </a:lnTo>
                <a:lnTo>
                  <a:pt x="5011" y="84046"/>
                </a:lnTo>
                <a:lnTo>
                  <a:pt x="6286" y="86770"/>
                </a:lnTo>
                <a:lnTo>
                  <a:pt x="7692" y="89417"/>
                </a:lnTo>
                <a:lnTo>
                  <a:pt x="9224" y="91984"/>
                </a:lnTo>
                <a:lnTo>
                  <a:pt x="10878" y="94466"/>
                </a:lnTo>
                <a:lnTo>
                  <a:pt x="12650" y="96859"/>
                </a:lnTo>
                <a:lnTo>
                  <a:pt x="14535" y="99159"/>
                </a:lnTo>
                <a:lnTo>
                  <a:pt x="16531" y="101362"/>
                </a:lnTo>
                <a:lnTo>
                  <a:pt x="18632" y="103463"/>
                </a:lnTo>
                <a:lnTo>
                  <a:pt x="20834" y="105459"/>
                </a:lnTo>
                <a:lnTo>
                  <a:pt x="23133" y="107345"/>
                </a:lnTo>
                <a:lnTo>
                  <a:pt x="25526" y="109118"/>
                </a:lnTo>
                <a:lnTo>
                  <a:pt x="28007" y="110772"/>
                </a:lnTo>
                <a:lnTo>
                  <a:pt x="30573" y="112304"/>
                </a:lnTo>
                <a:lnTo>
                  <a:pt x="33220" y="113711"/>
                </a:lnTo>
                <a:lnTo>
                  <a:pt x="35943" y="114986"/>
                </a:lnTo>
                <a:lnTo>
                  <a:pt x="38739" y="116127"/>
                </a:lnTo>
                <a:lnTo>
                  <a:pt x="41603" y="117130"/>
                </a:lnTo>
                <a:lnTo>
                  <a:pt x="44531" y="117990"/>
                </a:lnTo>
                <a:lnTo>
                  <a:pt x="47519" y="118702"/>
                </a:lnTo>
                <a:lnTo>
                  <a:pt x="50563" y="119264"/>
                </a:lnTo>
                <a:lnTo>
                  <a:pt x="53658" y="119670"/>
                </a:lnTo>
                <a:lnTo>
                  <a:pt x="56801" y="119917"/>
                </a:lnTo>
                <a:lnTo>
                  <a:pt x="59987" y="120000"/>
                </a:lnTo>
                <a:lnTo>
                  <a:pt x="63173" y="119917"/>
                </a:lnTo>
                <a:lnTo>
                  <a:pt x="66316" y="119670"/>
                </a:lnTo>
                <a:lnTo>
                  <a:pt x="69411" y="119264"/>
                </a:lnTo>
                <a:lnTo>
                  <a:pt x="72455" y="118702"/>
                </a:lnTo>
                <a:lnTo>
                  <a:pt x="75443" y="117990"/>
                </a:lnTo>
                <a:lnTo>
                  <a:pt x="78371" y="117130"/>
                </a:lnTo>
                <a:lnTo>
                  <a:pt x="81235" y="116127"/>
                </a:lnTo>
                <a:lnTo>
                  <a:pt x="84030" y="114986"/>
                </a:lnTo>
                <a:lnTo>
                  <a:pt x="86754" y="113711"/>
                </a:lnTo>
                <a:lnTo>
                  <a:pt x="89401" y="112304"/>
                </a:lnTo>
                <a:lnTo>
                  <a:pt x="91967" y="110772"/>
                </a:lnTo>
                <a:lnTo>
                  <a:pt x="94448" y="109118"/>
                </a:lnTo>
                <a:lnTo>
                  <a:pt x="96841" y="107345"/>
                </a:lnTo>
                <a:lnTo>
                  <a:pt x="99140" y="105459"/>
                </a:lnTo>
                <a:lnTo>
                  <a:pt x="101342" y="103463"/>
                </a:lnTo>
                <a:lnTo>
                  <a:pt x="103443" y="101362"/>
                </a:lnTo>
                <a:lnTo>
                  <a:pt x="105438" y="99159"/>
                </a:lnTo>
                <a:lnTo>
                  <a:pt x="107324" y="96859"/>
                </a:lnTo>
                <a:lnTo>
                  <a:pt x="109096" y="94466"/>
                </a:lnTo>
                <a:lnTo>
                  <a:pt x="110750" y="91984"/>
                </a:lnTo>
                <a:lnTo>
                  <a:pt x="112282" y="89417"/>
                </a:lnTo>
                <a:lnTo>
                  <a:pt x="113687" y="86770"/>
                </a:lnTo>
                <a:lnTo>
                  <a:pt x="114963" y="84046"/>
                </a:lnTo>
                <a:lnTo>
                  <a:pt x="116104" y="81250"/>
                </a:lnTo>
                <a:lnTo>
                  <a:pt x="117106" y="78385"/>
                </a:lnTo>
                <a:lnTo>
                  <a:pt x="117965" y="75457"/>
                </a:lnTo>
                <a:lnTo>
                  <a:pt x="118677" y="72469"/>
                </a:lnTo>
                <a:lnTo>
                  <a:pt x="119239" y="69425"/>
                </a:lnTo>
                <a:lnTo>
                  <a:pt x="119645" y="66329"/>
                </a:lnTo>
                <a:lnTo>
                  <a:pt x="119891" y="63187"/>
                </a:lnTo>
                <a:lnTo>
                  <a:pt x="119974" y="60000"/>
                </a:lnTo>
                <a:lnTo>
                  <a:pt x="119891" y="56814"/>
                </a:lnTo>
                <a:lnTo>
                  <a:pt x="119645" y="53671"/>
                </a:lnTo>
                <a:lnTo>
                  <a:pt x="119239" y="50575"/>
                </a:lnTo>
                <a:lnTo>
                  <a:pt x="118677" y="47531"/>
                </a:lnTo>
                <a:lnTo>
                  <a:pt x="117965" y="44543"/>
                </a:lnTo>
                <a:lnTo>
                  <a:pt x="117106" y="41614"/>
                </a:lnTo>
                <a:lnTo>
                  <a:pt x="116104" y="38750"/>
                </a:lnTo>
                <a:lnTo>
                  <a:pt x="114963" y="35954"/>
                </a:lnTo>
                <a:lnTo>
                  <a:pt x="113687" y="33230"/>
                </a:lnTo>
                <a:lnTo>
                  <a:pt x="112282" y="30583"/>
                </a:lnTo>
                <a:lnTo>
                  <a:pt x="110750" y="28016"/>
                </a:lnTo>
                <a:lnTo>
                  <a:pt x="109096" y="25534"/>
                </a:lnTo>
                <a:lnTo>
                  <a:pt x="107324" y="23141"/>
                </a:lnTo>
                <a:lnTo>
                  <a:pt x="105438" y="20841"/>
                </a:lnTo>
                <a:lnTo>
                  <a:pt x="103443" y="18638"/>
                </a:lnTo>
                <a:lnTo>
                  <a:pt x="101342" y="16536"/>
                </a:lnTo>
                <a:lnTo>
                  <a:pt x="99140" y="14540"/>
                </a:lnTo>
                <a:lnTo>
                  <a:pt x="96841" y="12654"/>
                </a:lnTo>
                <a:lnTo>
                  <a:pt x="94448" y="10882"/>
                </a:lnTo>
                <a:lnTo>
                  <a:pt x="91967" y="9227"/>
                </a:lnTo>
                <a:lnTo>
                  <a:pt x="89401" y="7695"/>
                </a:lnTo>
                <a:lnTo>
                  <a:pt x="86754" y="6289"/>
                </a:lnTo>
                <a:lnTo>
                  <a:pt x="84030" y="5013"/>
                </a:lnTo>
                <a:lnTo>
                  <a:pt x="81235" y="3872"/>
                </a:lnTo>
                <a:lnTo>
                  <a:pt x="78371" y="2869"/>
                </a:lnTo>
                <a:lnTo>
                  <a:pt x="75443" y="2010"/>
                </a:lnTo>
                <a:lnTo>
                  <a:pt x="72455" y="1297"/>
                </a:lnTo>
                <a:lnTo>
                  <a:pt x="69411" y="736"/>
                </a:lnTo>
                <a:lnTo>
                  <a:pt x="66316" y="329"/>
                </a:lnTo>
                <a:lnTo>
                  <a:pt x="63173" y="83"/>
                </a:lnTo>
                <a:lnTo>
                  <a:pt x="599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Shape 67"/>
          <p:cNvSpPr/>
          <p:nvPr/>
        </p:nvSpPr>
        <p:spPr>
          <a:xfrm>
            <a:off x="3670300" y="2228850"/>
            <a:ext cx="27432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87" y="0"/>
                </a:moveTo>
                <a:lnTo>
                  <a:pt x="56801" y="83"/>
                </a:lnTo>
                <a:lnTo>
                  <a:pt x="53658" y="329"/>
                </a:lnTo>
                <a:lnTo>
                  <a:pt x="50563" y="736"/>
                </a:lnTo>
                <a:lnTo>
                  <a:pt x="47519" y="1297"/>
                </a:lnTo>
                <a:lnTo>
                  <a:pt x="44531" y="2010"/>
                </a:lnTo>
                <a:lnTo>
                  <a:pt x="41603" y="2869"/>
                </a:lnTo>
                <a:lnTo>
                  <a:pt x="38739" y="3872"/>
                </a:lnTo>
                <a:lnTo>
                  <a:pt x="35943" y="5013"/>
                </a:lnTo>
                <a:lnTo>
                  <a:pt x="33220" y="6289"/>
                </a:lnTo>
                <a:lnTo>
                  <a:pt x="30573" y="7695"/>
                </a:lnTo>
                <a:lnTo>
                  <a:pt x="28007" y="9227"/>
                </a:lnTo>
                <a:lnTo>
                  <a:pt x="25526" y="10882"/>
                </a:lnTo>
                <a:lnTo>
                  <a:pt x="23133" y="12654"/>
                </a:lnTo>
                <a:lnTo>
                  <a:pt x="20834" y="14540"/>
                </a:lnTo>
                <a:lnTo>
                  <a:pt x="18632" y="16536"/>
                </a:lnTo>
                <a:lnTo>
                  <a:pt x="16531" y="18638"/>
                </a:lnTo>
                <a:lnTo>
                  <a:pt x="14535" y="20841"/>
                </a:lnTo>
                <a:lnTo>
                  <a:pt x="12650" y="23141"/>
                </a:lnTo>
                <a:lnTo>
                  <a:pt x="10878" y="25534"/>
                </a:lnTo>
                <a:lnTo>
                  <a:pt x="9224" y="28016"/>
                </a:lnTo>
                <a:lnTo>
                  <a:pt x="7692" y="30583"/>
                </a:lnTo>
                <a:lnTo>
                  <a:pt x="6286" y="33230"/>
                </a:lnTo>
                <a:lnTo>
                  <a:pt x="5011" y="35954"/>
                </a:lnTo>
                <a:lnTo>
                  <a:pt x="3870" y="38750"/>
                </a:lnTo>
                <a:lnTo>
                  <a:pt x="2868" y="41614"/>
                </a:lnTo>
                <a:lnTo>
                  <a:pt x="2009" y="44543"/>
                </a:lnTo>
                <a:lnTo>
                  <a:pt x="1297" y="47531"/>
                </a:lnTo>
                <a:lnTo>
                  <a:pt x="735" y="50575"/>
                </a:lnTo>
                <a:lnTo>
                  <a:pt x="329" y="53671"/>
                </a:lnTo>
                <a:lnTo>
                  <a:pt x="83" y="56814"/>
                </a:lnTo>
                <a:lnTo>
                  <a:pt x="0" y="60000"/>
                </a:lnTo>
                <a:lnTo>
                  <a:pt x="83" y="63187"/>
                </a:lnTo>
                <a:lnTo>
                  <a:pt x="329" y="66329"/>
                </a:lnTo>
                <a:lnTo>
                  <a:pt x="735" y="69425"/>
                </a:lnTo>
                <a:lnTo>
                  <a:pt x="1297" y="72469"/>
                </a:lnTo>
                <a:lnTo>
                  <a:pt x="2009" y="75457"/>
                </a:lnTo>
                <a:lnTo>
                  <a:pt x="2868" y="78385"/>
                </a:lnTo>
                <a:lnTo>
                  <a:pt x="3870" y="81250"/>
                </a:lnTo>
                <a:lnTo>
                  <a:pt x="5011" y="84046"/>
                </a:lnTo>
                <a:lnTo>
                  <a:pt x="6286" y="86770"/>
                </a:lnTo>
                <a:lnTo>
                  <a:pt x="7692" y="89417"/>
                </a:lnTo>
                <a:lnTo>
                  <a:pt x="9224" y="91984"/>
                </a:lnTo>
                <a:lnTo>
                  <a:pt x="10878" y="94466"/>
                </a:lnTo>
                <a:lnTo>
                  <a:pt x="12650" y="96859"/>
                </a:lnTo>
                <a:lnTo>
                  <a:pt x="14535" y="99159"/>
                </a:lnTo>
                <a:lnTo>
                  <a:pt x="16531" y="101362"/>
                </a:lnTo>
                <a:lnTo>
                  <a:pt x="18632" y="103463"/>
                </a:lnTo>
                <a:lnTo>
                  <a:pt x="20834" y="105459"/>
                </a:lnTo>
                <a:lnTo>
                  <a:pt x="23133" y="107345"/>
                </a:lnTo>
                <a:lnTo>
                  <a:pt x="25526" y="109118"/>
                </a:lnTo>
                <a:lnTo>
                  <a:pt x="28007" y="110772"/>
                </a:lnTo>
                <a:lnTo>
                  <a:pt x="30573" y="112304"/>
                </a:lnTo>
                <a:lnTo>
                  <a:pt x="33220" y="113711"/>
                </a:lnTo>
                <a:lnTo>
                  <a:pt x="35943" y="114986"/>
                </a:lnTo>
                <a:lnTo>
                  <a:pt x="38739" y="116127"/>
                </a:lnTo>
                <a:lnTo>
                  <a:pt x="41603" y="117130"/>
                </a:lnTo>
                <a:lnTo>
                  <a:pt x="44531" y="117990"/>
                </a:lnTo>
                <a:lnTo>
                  <a:pt x="47519" y="118702"/>
                </a:lnTo>
                <a:lnTo>
                  <a:pt x="50563" y="119264"/>
                </a:lnTo>
                <a:lnTo>
                  <a:pt x="53658" y="119670"/>
                </a:lnTo>
                <a:lnTo>
                  <a:pt x="56801" y="119917"/>
                </a:lnTo>
                <a:lnTo>
                  <a:pt x="59987" y="120000"/>
                </a:lnTo>
                <a:lnTo>
                  <a:pt x="63173" y="119917"/>
                </a:lnTo>
                <a:lnTo>
                  <a:pt x="66316" y="119670"/>
                </a:lnTo>
                <a:lnTo>
                  <a:pt x="69411" y="119264"/>
                </a:lnTo>
                <a:lnTo>
                  <a:pt x="72455" y="118702"/>
                </a:lnTo>
                <a:lnTo>
                  <a:pt x="75443" y="117990"/>
                </a:lnTo>
                <a:lnTo>
                  <a:pt x="78371" y="117130"/>
                </a:lnTo>
                <a:lnTo>
                  <a:pt x="81235" y="116127"/>
                </a:lnTo>
                <a:lnTo>
                  <a:pt x="84030" y="114986"/>
                </a:lnTo>
                <a:lnTo>
                  <a:pt x="86754" y="113711"/>
                </a:lnTo>
                <a:lnTo>
                  <a:pt x="89401" y="112304"/>
                </a:lnTo>
                <a:lnTo>
                  <a:pt x="91967" y="110772"/>
                </a:lnTo>
                <a:lnTo>
                  <a:pt x="94448" y="109118"/>
                </a:lnTo>
                <a:lnTo>
                  <a:pt x="96841" y="107345"/>
                </a:lnTo>
                <a:lnTo>
                  <a:pt x="99140" y="105459"/>
                </a:lnTo>
                <a:lnTo>
                  <a:pt x="101342" y="103463"/>
                </a:lnTo>
                <a:lnTo>
                  <a:pt x="103443" y="101362"/>
                </a:lnTo>
                <a:lnTo>
                  <a:pt x="105438" y="99159"/>
                </a:lnTo>
                <a:lnTo>
                  <a:pt x="107324" y="96859"/>
                </a:lnTo>
                <a:lnTo>
                  <a:pt x="109096" y="94466"/>
                </a:lnTo>
                <a:lnTo>
                  <a:pt x="110750" y="91984"/>
                </a:lnTo>
                <a:lnTo>
                  <a:pt x="112282" y="89417"/>
                </a:lnTo>
                <a:lnTo>
                  <a:pt x="113687" y="86770"/>
                </a:lnTo>
                <a:lnTo>
                  <a:pt x="114963" y="84046"/>
                </a:lnTo>
                <a:lnTo>
                  <a:pt x="116104" y="81250"/>
                </a:lnTo>
                <a:lnTo>
                  <a:pt x="117106" y="78385"/>
                </a:lnTo>
                <a:lnTo>
                  <a:pt x="117965" y="75457"/>
                </a:lnTo>
                <a:lnTo>
                  <a:pt x="118677" y="72469"/>
                </a:lnTo>
                <a:lnTo>
                  <a:pt x="119239" y="69425"/>
                </a:lnTo>
                <a:lnTo>
                  <a:pt x="119645" y="66329"/>
                </a:lnTo>
                <a:lnTo>
                  <a:pt x="119891" y="63187"/>
                </a:lnTo>
                <a:lnTo>
                  <a:pt x="119974" y="60000"/>
                </a:lnTo>
                <a:lnTo>
                  <a:pt x="119891" y="56814"/>
                </a:lnTo>
                <a:lnTo>
                  <a:pt x="119645" y="53671"/>
                </a:lnTo>
                <a:lnTo>
                  <a:pt x="119239" y="50575"/>
                </a:lnTo>
                <a:lnTo>
                  <a:pt x="118677" y="47531"/>
                </a:lnTo>
                <a:lnTo>
                  <a:pt x="117965" y="44543"/>
                </a:lnTo>
                <a:lnTo>
                  <a:pt x="117106" y="41614"/>
                </a:lnTo>
                <a:lnTo>
                  <a:pt x="116104" y="38750"/>
                </a:lnTo>
                <a:lnTo>
                  <a:pt x="114963" y="35954"/>
                </a:lnTo>
                <a:lnTo>
                  <a:pt x="113687" y="33230"/>
                </a:lnTo>
                <a:lnTo>
                  <a:pt x="112282" y="30583"/>
                </a:lnTo>
                <a:lnTo>
                  <a:pt x="110750" y="28016"/>
                </a:lnTo>
                <a:lnTo>
                  <a:pt x="109096" y="25534"/>
                </a:lnTo>
                <a:lnTo>
                  <a:pt x="107324" y="23141"/>
                </a:lnTo>
                <a:lnTo>
                  <a:pt x="105438" y="20841"/>
                </a:lnTo>
                <a:lnTo>
                  <a:pt x="103443" y="18638"/>
                </a:lnTo>
                <a:lnTo>
                  <a:pt x="101342" y="16536"/>
                </a:lnTo>
                <a:lnTo>
                  <a:pt x="99140" y="14540"/>
                </a:lnTo>
                <a:lnTo>
                  <a:pt x="96841" y="12654"/>
                </a:lnTo>
                <a:lnTo>
                  <a:pt x="94448" y="10882"/>
                </a:lnTo>
                <a:lnTo>
                  <a:pt x="91967" y="9227"/>
                </a:lnTo>
                <a:lnTo>
                  <a:pt x="89401" y="7695"/>
                </a:lnTo>
                <a:lnTo>
                  <a:pt x="86754" y="6289"/>
                </a:lnTo>
                <a:lnTo>
                  <a:pt x="84030" y="5013"/>
                </a:lnTo>
                <a:lnTo>
                  <a:pt x="81235" y="3872"/>
                </a:lnTo>
                <a:lnTo>
                  <a:pt x="78371" y="2869"/>
                </a:lnTo>
                <a:lnTo>
                  <a:pt x="75443" y="2010"/>
                </a:lnTo>
                <a:lnTo>
                  <a:pt x="72455" y="1297"/>
                </a:lnTo>
                <a:lnTo>
                  <a:pt x="69411" y="736"/>
                </a:lnTo>
                <a:lnTo>
                  <a:pt x="66316" y="329"/>
                </a:lnTo>
                <a:lnTo>
                  <a:pt x="63173" y="83"/>
                </a:lnTo>
                <a:lnTo>
                  <a:pt x="599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68"/>
          <p:cNvSpPr txBox="1"/>
          <p:nvPr/>
        </p:nvSpPr>
        <p:spPr>
          <a:xfrm>
            <a:off x="3945244" y="2759187"/>
            <a:ext cx="2193312" cy="8099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67945" algn="ctr">
              <a:lnSpc>
                <a:spcPct val="114629"/>
              </a:lnSpc>
              <a:buSzPct val="25000"/>
            </a:pPr>
            <a:r>
              <a:rPr lang="pt-BR" sz="5000" dirty="0">
                <a:solidFill>
                  <a:prstClr val="white"/>
                </a:solidFill>
                <a:latin typeface="Questrial"/>
                <a:ea typeface="Arial Black"/>
                <a:cs typeface="Arial Black"/>
                <a:sym typeface="Arial Black"/>
              </a:rPr>
              <a:t>5</a:t>
            </a:r>
            <a:r>
              <a:rPr lang="pt-BR" sz="2500" dirty="0">
                <a:solidFill>
                  <a:prstClr val="white"/>
                </a:solidFill>
                <a:latin typeface="Questrial"/>
                <a:ea typeface="Arial Black"/>
                <a:cs typeface="Arial Black"/>
                <a:sym typeface="Arial Black"/>
              </a:rPr>
              <a:t>+</a:t>
            </a:r>
            <a:endParaRPr lang="pt-BR" sz="2500" dirty="0">
              <a:solidFill>
                <a:prstClr val="whit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Shape 69"/>
          <p:cNvSpPr txBox="1"/>
          <p:nvPr/>
        </p:nvSpPr>
        <p:spPr>
          <a:xfrm>
            <a:off x="7096200" y="3618538"/>
            <a:ext cx="2304900" cy="1335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5450" marR="5080" indent="-412750" algn="ctr">
              <a:spcBef>
                <a:spcPts val="300"/>
              </a:spcBef>
              <a:buSzPct val="25000"/>
            </a:pPr>
            <a:r>
              <a:rPr lang="pt-BR" sz="2000" dirty="0">
                <a:solidFill>
                  <a:prstClr val="white"/>
                </a:solidFill>
                <a:sym typeface="Questrial"/>
              </a:rPr>
              <a:t>ALUNOS TREINADOS</a:t>
            </a:r>
          </a:p>
        </p:txBody>
      </p:sp>
      <p:sp>
        <p:nvSpPr>
          <p:cNvPr id="8" name="Shape 66"/>
          <p:cNvSpPr txBox="1"/>
          <p:nvPr/>
        </p:nvSpPr>
        <p:spPr>
          <a:xfrm>
            <a:off x="994492" y="2727867"/>
            <a:ext cx="1681316" cy="872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17129"/>
              </a:lnSpc>
              <a:buSzPct val="25000"/>
            </a:pPr>
            <a:r>
              <a:rPr lang="pt-BR" sz="5000" dirty="0">
                <a:solidFill>
                  <a:srgbClr val="E6E7E8"/>
                </a:solidFill>
                <a:latin typeface="Questrial"/>
                <a:ea typeface="Arial Black"/>
                <a:cs typeface="Arial Black"/>
                <a:sym typeface="Arial Black"/>
              </a:rPr>
              <a:t>50</a:t>
            </a:r>
            <a:r>
              <a:rPr lang="pt-BR" sz="2500" dirty="0">
                <a:solidFill>
                  <a:srgbClr val="E6E7E8"/>
                </a:solidFill>
                <a:ea typeface="Arial Black"/>
                <a:cs typeface="Arial Black"/>
                <a:sym typeface="Arial Black"/>
              </a:rPr>
              <a:t>+</a:t>
            </a:r>
            <a:endParaRPr lang="pt-BR" sz="2500" dirty="0">
              <a:solidFill>
                <a:srgbClr val="E6E7E8"/>
              </a:solidFill>
              <a:latin typeface="Questrial"/>
              <a:ea typeface="Arial Black"/>
              <a:cs typeface="Arial Black"/>
              <a:sym typeface="Arial Black"/>
            </a:endParaRPr>
          </a:p>
        </p:txBody>
      </p:sp>
      <p:sp>
        <p:nvSpPr>
          <p:cNvPr id="12" name="Shape 66"/>
          <p:cNvSpPr txBox="1"/>
          <p:nvPr/>
        </p:nvSpPr>
        <p:spPr>
          <a:xfrm>
            <a:off x="994492" y="3657916"/>
            <a:ext cx="1681316" cy="441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61594" indent="-10794" algn="ctr">
              <a:lnSpc>
                <a:spcPct val="111388"/>
              </a:lnSpc>
              <a:buSzPct val="25000"/>
            </a:pPr>
            <a:r>
              <a:rPr lang="pt-BR" sz="20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PROJETOS</a:t>
            </a:r>
          </a:p>
        </p:txBody>
      </p:sp>
      <p:sp>
        <p:nvSpPr>
          <p:cNvPr id="13" name="Shape 68"/>
          <p:cNvSpPr txBox="1"/>
          <p:nvPr/>
        </p:nvSpPr>
        <p:spPr>
          <a:xfrm>
            <a:off x="3945250" y="3618538"/>
            <a:ext cx="2193300" cy="10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67945" algn="ctr">
              <a:buSzPct val="25000"/>
            </a:pPr>
            <a:r>
              <a:rPr lang="pt-BR" sz="20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ANOS DE ATUAÇÃO NO MERCADO NACIONAL</a:t>
            </a:r>
          </a:p>
        </p:txBody>
      </p:sp>
      <p:sp>
        <p:nvSpPr>
          <p:cNvPr id="16" name="Shape 69"/>
          <p:cNvSpPr txBox="1"/>
          <p:nvPr/>
        </p:nvSpPr>
        <p:spPr>
          <a:xfrm>
            <a:off x="7096200" y="2727866"/>
            <a:ext cx="2304900" cy="841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algn="ctr">
              <a:buSzPct val="25000"/>
            </a:pPr>
            <a:r>
              <a:rPr lang="pt-BR" sz="5000" dirty="0">
                <a:solidFill>
                  <a:prstClr val="white"/>
                </a:solidFill>
                <a:latin typeface="Questrial"/>
                <a:sym typeface="Arial Black"/>
              </a:rPr>
              <a:t>100</a:t>
            </a:r>
            <a:r>
              <a:rPr lang="pt-BR" sz="2500" dirty="0">
                <a:solidFill>
                  <a:prstClr val="white"/>
                </a:solidFill>
                <a:latin typeface="Questrial"/>
                <a:sym typeface="Arial Black"/>
              </a:rPr>
              <a:t>+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56100" y="1062904"/>
            <a:ext cx="1371600" cy="27432"/>
            <a:chOff x="3537347" y="1265678"/>
            <a:chExt cx="1371600" cy="45719"/>
          </a:xfrm>
        </p:grpSpPr>
        <p:sp>
          <p:nvSpPr>
            <p:cNvPr id="18" name="Rectangle 17"/>
            <p:cNvSpPr/>
            <p:nvPr/>
          </p:nvSpPr>
          <p:spPr>
            <a:xfrm>
              <a:off x="3537347" y="1265678"/>
              <a:ext cx="4572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94547" y="1265678"/>
              <a:ext cx="4572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747" y="1265678"/>
              <a:ext cx="4572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7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4</a:t>
            </a:fld>
            <a:endParaRPr lang="en-US"/>
          </a:p>
        </p:txBody>
      </p:sp>
      <p:sp>
        <p:nvSpPr>
          <p:cNvPr id="23" name="Rectangle 4"/>
          <p:cNvSpPr/>
          <p:nvPr/>
        </p:nvSpPr>
        <p:spPr>
          <a:xfrm>
            <a:off x="693737" y="677096"/>
            <a:ext cx="8696802" cy="42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" lvl="0" indent="-10159" algn="ctr">
              <a:lnSpc>
                <a:spcPct val="119750"/>
              </a:lnSpc>
              <a:buSzPct val="25000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  <a:t>Sistema CRUD via dashboard</a:t>
            </a:r>
          </a:p>
        </p:txBody>
      </p:sp>
      <p:grpSp>
        <p:nvGrpSpPr>
          <p:cNvPr id="18" name="Group 16"/>
          <p:cNvGrpSpPr/>
          <p:nvPr/>
        </p:nvGrpSpPr>
        <p:grpSpPr>
          <a:xfrm>
            <a:off x="4356338" y="1071742"/>
            <a:ext cx="1371600" cy="27432"/>
            <a:chOff x="3537347" y="1265678"/>
            <a:chExt cx="1371600" cy="45719"/>
          </a:xfrm>
        </p:grpSpPr>
        <p:sp>
          <p:nvSpPr>
            <p:cNvPr id="19" name="Rectangle 17"/>
            <p:cNvSpPr/>
            <p:nvPr/>
          </p:nvSpPr>
          <p:spPr>
            <a:xfrm>
              <a:off x="3537347" y="1265678"/>
              <a:ext cx="4572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8"/>
            <p:cNvSpPr/>
            <p:nvPr/>
          </p:nvSpPr>
          <p:spPr>
            <a:xfrm>
              <a:off x="3994547" y="1265678"/>
              <a:ext cx="4572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19"/>
            <p:cNvSpPr/>
            <p:nvPr/>
          </p:nvSpPr>
          <p:spPr>
            <a:xfrm>
              <a:off x="4451747" y="1265678"/>
              <a:ext cx="4572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4" name="Imagem 1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95" y="3291271"/>
            <a:ext cx="2147888" cy="1366838"/>
          </a:xfrm>
          <a:prstGeom prst="rect">
            <a:avLst/>
          </a:prstGeom>
        </p:spPr>
      </p:pic>
      <p:pic>
        <p:nvPicPr>
          <p:cNvPr id="2052" name="Picture 4" descr="Resultado de imagem para database icon png gr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0" y="3191258"/>
            <a:ext cx="1566863" cy="15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6954" y="1964006"/>
            <a:ext cx="25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chemeClr val="accent3"/>
                </a:solidFill>
              </a:rPr>
              <a:t>Write-back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28398" y="3769405"/>
            <a:ext cx="864010" cy="396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pic>
        <p:nvPicPr>
          <p:cNvPr id="1026" name="Picture 2" descr="Resultado de imagem para two gea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2" b="99499" l="0" r="1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39" y="3145567"/>
            <a:ext cx="1670714" cy="16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6611385" y="3769405"/>
            <a:ext cx="864010" cy="396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4838" y="2448559"/>
            <a:ext cx="7089058" cy="204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8446100" y="2448559"/>
            <a:ext cx="206477" cy="688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Down Arrow 11"/>
          <p:cNvSpPr/>
          <p:nvPr/>
        </p:nvSpPr>
        <p:spPr>
          <a:xfrm>
            <a:off x="1314961" y="2448559"/>
            <a:ext cx="396000" cy="6888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28019" y="4958676"/>
            <a:ext cx="25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chemeClr val="accent3"/>
                </a:solidFill>
              </a:rPr>
              <a:t>Database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6954" y="4958676"/>
            <a:ext cx="25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chemeClr val="accent3"/>
                </a:solidFill>
              </a:rPr>
              <a:t>ETL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4396" y="4962413"/>
            <a:ext cx="25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chemeClr val="accent3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2651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4" grpId="0" animBg="1"/>
      <p:bldP spid="10" grpId="0" animBg="1"/>
      <p:bldP spid="11" grpId="0" animBg="1"/>
      <p:bldP spid="12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5</a:t>
            </a:fld>
            <a:endParaRPr lang="en-US"/>
          </a:p>
        </p:txBody>
      </p:sp>
      <p:sp>
        <p:nvSpPr>
          <p:cNvPr id="23" name="Rectangle 4"/>
          <p:cNvSpPr/>
          <p:nvPr/>
        </p:nvSpPr>
        <p:spPr>
          <a:xfrm>
            <a:off x="693737" y="677096"/>
            <a:ext cx="8696802" cy="42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" lvl="0" indent="-10159" algn="ctr">
              <a:lnSpc>
                <a:spcPct val="119750"/>
              </a:lnSpc>
              <a:buSzPct val="25000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  <a:t>Sistema CRUD via dashboard</a:t>
            </a:r>
          </a:p>
        </p:txBody>
      </p:sp>
      <p:grpSp>
        <p:nvGrpSpPr>
          <p:cNvPr id="18" name="Group 16"/>
          <p:cNvGrpSpPr/>
          <p:nvPr/>
        </p:nvGrpSpPr>
        <p:grpSpPr>
          <a:xfrm>
            <a:off x="4356338" y="1071742"/>
            <a:ext cx="1371600" cy="27432"/>
            <a:chOff x="3537347" y="1265678"/>
            <a:chExt cx="1371600" cy="45719"/>
          </a:xfrm>
        </p:grpSpPr>
        <p:sp>
          <p:nvSpPr>
            <p:cNvPr id="19" name="Rectangle 17"/>
            <p:cNvSpPr/>
            <p:nvPr/>
          </p:nvSpPr>
          <p:spPr>
            <a:xfrm>
              <a:off x="3537347" y="1265678"/>
              <a:ext cx="4572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8"/>
            <p:cNvSpPr/>
            <p:nvPr/>
          </p:nvSpPr>
          <p:spPr>
            <a:xfrm>
              <a:off x="3994547" y="1265678"/>
              <a:ext cx="4572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19"/>
            <p:cNvSpPr/>
            <p:nvPr/>
          </p:nvSpPr>
          <p:spPr>
            <a:xfrm>
              <a:off x="4451747" y="1265678"/>
              <a:ext cx="4572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6" name="Picture 2" descr="Resultado de imagem para cuba 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88" y="1219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/>
        </p:nvSpPr>
        <p:spPr>
          <a:xfrm>
            <a:off x="545582" y="699999"/>
            <a:ext cx="8696802" cy="42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" lvl="0" indent="-10159" algn="ctr">
              <a:lnSpc>
                <a:spcPct val="119750"/>
              </a:lnSpc>
              <a:buSzPct val="25000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Questrial"/>
              </a:rPr>
              <a:t>O que veremos nesse minicurso?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sym typeface="Quest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16"/>
          <p:cNvGrpSpPr/>
          <p:nvPr/>
        </p:nvGrpSpPr>
        <p:grpSpPr>
          <a:xfrm>
            <a:off x="4208183" y="1094645"/>
            <a:ext cx="1371600" cy="27432"/>
            <a:chOff x="3537347" y="1265678"/>
            <a:chExt cx="1371600" cy="45719"/>
          </a:xfrm>
        </p:grpSpPr>
        <p:sp>
          <p:nvSpPr>
            <p:cNvPr id="10" name="Rectangle 17"/>
            <p:cNvSpPr/>
            <p:nvPr/>
          </p:nvSpPr>
          <p:spPr>
            <a:xfrm>
              <a:off x="3537347" y="1265678"/>
              <a:ext cx="4572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8"/>
            <p:cNvSpPr/>
            <p:nvPr/>
          </p:nvSpPr>
          <p:spPr>
            <a:xfrm>
              <a:off x="3994547" y="1265678"/>
              <a:ext cx="4572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9"/>
            <p:cNvSpPr/>
            <p:nvPr/>
          </p:nvSpPr>
          <p:spPr>
            <a:xfrm>
              <a:off x="4451747" y="1265678"/>
              <a:ext cx="4572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7" name="Shape 68"/>
          <p:cNvSpPr txBox="1"/>
          <p:nvPr/>
        </p:nvSpPr>
        <p:spPr>
          <a:xfrm>
            <a:off x="3945244" y="2759188"/>
            <a:ext cx="2193312" cy="8099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67945" lvl="0" indent="0" algn="ctr" rtl="0">
              <a:lnSpc>
                <a:spcPct val="114629"/>
              </a:lnSpc>
              <a:spcBef>
                <a:spcPts val="0"/>
              </a:spcBef>
              <a:buSzPct val="25000"/>
              <a:buNone/>
            </a:pPr>
            <a:r>
              <a:rPr lang="pt-BR" sz="5000" dirty="0">
                <a:solidFill>
                  <a:schemeClr val="bg1"/>
                </a:solidFill>
                <a:latin typeface="+mj-lt"/>
                <a:ea typeface="Arial Black"/>
                <a:cs typeface="Arial Black"/>
                <a:sym typeface="Arial Black"/>
              </a:rPr>
              <a:t>2</a:t>
            </a:r>
            <a:endParaRPr lang="pt-BR" sz="2500" dirty="0">
              <a:solidFill>
                <a:schemeClr val="bg1"/>
              </a:solidFill>
              <a:latin typeface="+mj-lt"/>
              <a:ea typeface="Questrial"/>
              <a:cs typeface="Questrial"/>
              <a:sym typeface="Questrial"/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910426" y="3776800"/>
            <a:ext cx="1849448" cy="441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61594" marR="0" lvl="0" indent="-10794" algn="ctr" rtl="0">
              <a:lnSpc>
                <a:spcPct val="111388"/>
              </a:lnSpc>
              <a:spcBef>
                <a:spcPts val="0"/>
              </a:spcBef>
              <a:buSzPct val="25000"/>
              <a:buNone/>
            </a:pPr>
            <a:r>
              <a:rPr lang="pt-BR" sz="2000" dirty="0" smtClean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  <a:endParaRPr lang="pt-BR" sz="2000" dirty="0">
              <a:solidFill>
                <a:srgbClr val="FFFFFF"/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21" name="Shape 68"/>
          <p:cNvSpPr txBox="1"/>
          <p:nvPr/>
        </p:nvSpPr>
        <p:spPr>
          <a:xfrm>
            <a:off x="3984851" y="3807405"/>
            <a:ext cx="2193300" cy="10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67945" lvl="0" indent="0" algn="ctr" rtl="0">
              <a:spcBef>
                <a:spcPts val="0"/>
              </a:spcBef>
              <a:buSzPct val="25000"/>
              <a:buNone/>
            </a:pPr>
            <a:r>
              <a:rPr lang="pt-BR" sz="2000" dirty="0" smtClean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2</a:t>
            </a:r>
            <a:endParaRPr lang="pt-BR" sz="2000" dirty="0">
              <a:solidFill>
                <a:srgbClr val="FFFFFF"/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22" name="Shape 69"/>
          <p:cNvSpPr txBox="1"/>
          <p:nvPr/>
        </p:nvSpPr>
        <p:spPr>
          <a:xfrm>
            <a:off x="7096200" y="2743527"/>
            <a:ext cx="2304900" cy="841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5000" dirty="0">
                <a:solidFill>
                  <a:schemeClr val="bg1"/>
                </a:solidFill>
                <a:latin typeface="+mj-lt"/>
                <a:sym typeface="Arial Black"/>
              </a:rPr>
              <a:t>3</a:t>
            </a:r>
            <a:endParaRPr lang="pt-BR" sz="2500" dirty="0">
              <a:solidFill>
                <a:schemeClr val="bg1"/>
              </a:solidFill>
              <a:latin typeface="+mj-lt"/>
              <a:sym typeface="Arial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500" y="1691963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Como instalar e inicializar o CUBA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Conectando o CUBA ao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Alterando o banco de dados via CUBA dashboard</a:t>
            </a:r>
          </a:p>
          <a:p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Coffee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Utilizando Java Script no CDE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Conectando um CDE dashboard ao CUBA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Alterando o banco de dados via CDE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arregaçar as mang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38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447925"/>
            <a:ext cx="10083800" cy="2305050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smtClean="0"/>
              <a:t>Mãos à obra!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2810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Inteligência e Tecnologia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3261" y="499285"/>
            <a:ext cx="8697278" cy="54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lang="pt-BR" dirty="0" smtClean="0">
                <a:solidFill>
                  <a:schemeClr val="accent2"/>
                </a:solidFill>
                <a:sym typeface="Questrial"/>
              </a:rPr>
              <a:t>Curso </a:t>
            </a:r>
            <a:r>
              <a:rPr lang="pt-BR" dirty="0" err="1" smtClean="0">
                <a:solidFill>
                  <a:schemeClr val="accent2"/>
                </a:solidFill>
                <a:sym typeface="Questrial"/>
              </a:rPr>
              <a:t>pentaho</a:t>
            </a:r>
            <a:r>
              <a:rPr lang="pt-BR" dirty="0" smtClean="0">
                <a:solidFill>
                  <a:schemeClr val="accent2"/>
                </a:solidFill>
                <a:sym typeface="Questrial"/>
              </a:rPr>
              <a:t> </a:t>
            </a:r>
            <a:r>
              <a:rPr lang="pt-BR" dirty="0" err="1" smtClean="0">
                <a:solidFill>
                  <a:schemeClr val="accent2"/>
                </a:solidFill>
                <a:sym typeface="Questrial"/>
              </a:rPr>
              <a:t>udemy</a:t>
            </a:r>
            <a:endParaRPr lang="pt-BR" dirty="0">
              <a:solidFill>
                <a:schemeClr val="accent2"/>
              </a:solidFill>
              <a:sym typeface="Questrial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4356100" y="1062904"/>
            <a:ext cx="1371600" cy="27432"/>
            <a:chOff x="3537347" y="1265678"/>
            <a:chExt cx="1371600" cy="45719"/>
          </a:xfrm>
        </p:grpSpPr>
        <p:sp>
          <p:nvSpPr>
            <p:cNvPr id="7" name="Rectangle 17"/>
            <p:cNvSpPr/>
            <p:nvPr/>
          </p:nvSpPr>
          <p:spPr>
            <a:xfrm>
              <a:off x="3537347" y="1265678"/>
              <a:ext cx="457200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18"/>
            <p:cNvSpPr/>
            <p:nvPr/>
          </p:nvSpPr>
          <p:spPr>
            <a:xfrm>
              <a:off x="3994547" y="1265678"/>
              <a:ext cx="4572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19"/>
            <p:cNvSpPr/>
            <p:nvPr/>
          </p:nvSpPr>
          <p:spPr>
            <a:xfrm>
              <a:off x="4451747" y="1265678"/>
              <a:ext cx="4572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"/>
          <p:cNvSpPr txBox="1"/>
          <p:nvPr/>
        </p:nvSpPr>
        <p:spPr>
          <a:xfrm>
            <a:off x="1460500" y="2328787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Lançamento neste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Coloque seu e-mail na lista e receba um cupom de desconto no lançamento do curso</a:t>
            </a:r>
          </a:p>
        </p:txBody>
      </p:sp>
    </p:spTree>
    <p:extLst>
      <p:ext uri="{BB962C8B-B14F-4D97-AF65-F5344CB8AC3E}">
        <p14:creationId xmlns:p14="http://schemas.microsoft.com/office/powerpoint/2010/main" val="374363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755" r="-1"/>
          <a:stretch/>
        </p:blipFill>
        <p:spPr>
          <a:xfrm>
            <a:off x="2383586" y="3333634"/>
            <a:ext cx="5316629" cy="2269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1628" y="2051592"/>
            <a:ext cx="40624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2700" lvl="0" algn="ctr">
              <a:buSzPct val="25000"/>
            </a:pP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Obrigado!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1628" y="6174374"/>
            <a:ext cx="40624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2700" lvl="0" algn="ctr">
              <a:buSzPct val="25000"/>
            </a:pP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fernbi.com.br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8634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J2iRTR8UeTp6GzUoKJFw"/>
</p:tagLst>
</file>

<file path=ppt/theme/theme1.xml><?xml version="1.0" encoding="utf-8"?>
<a:theme xmlns:a="http://schemas.openxmlformats.org/drawingml/2006/main" name="Office Theme">
  <a:themeElements>
    <a:clrScheme name="Fernb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75BC"/>
      </a:accent1>
      <a:accent2>
        <a:srgbClr val="FCB040"/>
      </a:accent2>
      <a:accent3>
        <a:srgbClr val="7F7F7F"/>
      </a:accent3>
      <a:accent4>
        <a:srgbClr val="083C60"/>
      </a:accent4>
      <a:accent5>
        <a:srgbClr val="CD7B03"/>
      </a:accent5>
      <a:accent6>
        <a:srgbClr val="404040"/>
      </a:accent6>
      <a:hlink>
        <a:srgbClr val="0F75BC"/>
      </a:hlink>
      <a:folHlink>
        <a:srgbClr val="7F7F7F"/>
      </a:folHlink>
    </a:clrScheme>
    <a:fontScheme name="Custom 51">
      <a:majorFont>
        <a:latin typeface="Questrial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Fernb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75BC"/>
      </a:accent1>
      <a:accent2>
        <a:srgbClr val="FCB040"/>
      </a:accent2>
      <a:accent3>
        <a:srgbClr val="7F7F7F"/>
      </a:accent3>
      <a:accent4>
        <a:srgbClr val="083C60"/>
      </a:accent4>
      <a:accent5>
        <a:srgbClr val="CD7B03"/>
      </a:accent5>
      <a:accent6>
        <a:srgbClr val="404040"/>
      </a:accent6>
      <a:hlink>
        <a:srgbClr val="0F75BC"/>
      </a:hlink>
      <a:folHlink>
        <a:srgbClr val="7F7F7F"/>
      </a:folHlink>
    </a:clrScheme>
    <a:fontScheme name="Custom 51">
      <a:majorFont>
        <a:latin typeface="Questrial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2927</TotalTime>
  <Words>153</Words>
  <Application>Microsoft Office PowerPoint</Application>
  <PresentationFormat>Personalizar</PresentationFormat>
  <Paragraphs>57</Paragraphs>
  <Slides>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Apresentação do PowerPoint</vt:lpstr>
      <vt:lpstr>Apresentação do PowerPoint</vt:lpstr>
      <vt:lpstr>Nossos números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Khan</dc:creator>
  <cp:lastModifiedBy>Daniel Valenti</cp:lastModifiedBy>
  <cp:revision>170</cp:revision>
  <dcterms:created xsi:type="dcterms:W3CDTF">2017-01-02T02:04:32Z</dcterms:created>
  <dcterms:modified xsi:type="dcterms:W3CDTF">2017-05-09T20:40:30Z</dcterms:modified>
</cp:coreProperties>
</file>