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rtl="0">
      <a:defRPr lang="hu-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4DCD15-5360-45F3-BA79-AE6D31B8022C}" v="459" dt="2022-10-05T08:07:39.472"/>
    <p1510:client id="{B5D063D4-9A5F-4A42-B225-3F2B4FF3E64F}" v="2" dt="2022-10-12T07:56:08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7301DDF0-2436-4D66-B466-847D895536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DF30459-4C96-4216-90A2-A92DE35F31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91C5D-073C-45DE-BBCC-7378CE435FA1}" type="datetime1">
              <a:rPr lang="hu-HU" smtClean="0"/>
              <a:t>2022. 10. 12.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B2D639E-A39D-4D01-8685-D54D176700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8C18044-81C5-401C-BF58-7F140D6B7D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480B-A1AC-4B1D-93CD-9612864807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4265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FF75A-AEE5-48D5-8CB6-4873AEBB3F4C}" type="datetime1">
              <a:rPr lang="hu-HU" smtClean="0"/>
              <a:pPr/>
              <a:t>2022. 10. 12.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8A364-3D9A-4EC8-959B-291924AF7E56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946298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8A364-3D9A-4EC8-959B-291924AF7E56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348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57C712-04B1-43F6-A268-30DD1DB5F6B9}" type="datetime1">
              <a:rPr lang="hu-HU" noProof="0" smtClean="0"/>
              <a:t>2022. 10. 12.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15" name="Egyenes összekötő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F7EF17-0CEC-4E1D-AEE0-AF901F2B6DF3}" type="datetime1">
              <a:rPr lang="hu-HU" noProof="0" smtClean="0"/>
              <a:t>2022. 10. 12.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26" name="Egyenes összekötő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490ACC-DB94-4540-9689-013867EC8522}" type="datetime1">
              <a:rPr lang="hu-HU" noProof="0" smtClean="0"/>
              <a:t>2022. 10. 12.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15" name="Egyenes összekötő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 anchor="t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3C02BF-1388-4F21-B877-03B08F3169CC}" type="datetime1">
              <a:rPr lang="hu-HU" noProof="0" smtClean="0"/>
              <a:t>2022. 10. 12.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33" name="Egyenes összekötő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ED032A-13F3-4ED4-BC67-027BABAB85B7}" type="datetime1">
              <a:rPr lang="hu-HU" noProof="0" smtClean="0"/>
              <a:t>2022. 10. 12.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15" name="Egyenes összekötő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63A5F8-6802-46B0-8655-054EB3F33294}" type="datetime1">
              <a:rPr lang="hu-HU" noProof="0" smtClean="0"/>
              <a:t>2022. 10. 12.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35" name="Egyenes összekötő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D259E6-F7D8-40B4-9CB6-4D3A05A7DB1B}" type="datetime1">
              <a:rPr lang="hu-HU" noProof="0" smtClean="0"/>
              <a:t>2022. 10. 12.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29" name="Egyenes összekötő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B5B7E0-EB02-4D60-87FB-F8D56D6AF0A1}" type="datetime1">
              <a:rPr lang="hu-HU" noProof="0" smtClean="0"/>
              <a:t>2022. 10. 12.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25" name="Egyenes összekötő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A187BE-59B2-40D1-AFF9-4EF9E6191442}" type="datetime1">
              <a:rPr lang="hu-HU" noProof="0" smtClean="0"/>
              <a:t>2022. 10. 12.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5A636F-6057-47D2-9DFE-4EF30B79ACEE}" type="datetime1">
              <a:rPr lang="hu-HU" noProof="0" smtClean="0"/>
              <a:t>2022. 10. 12.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17" name="Egyenes összekötő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Csoport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Téglalap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Téglalap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C8C4B5B9-172A-4BBF-8B01-E9076FCA0CEB}" type="datetime1">
              <a:rPr lang="hu-HU" noProof="0" smtClean="0"/>
              <a:t>2022. 10. 12.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31" name="Egyenes összekötő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Kép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4064E28-58B8-4DA9-B1C8-AF15F279E04B}" type="datetime1">
              <a:rPr lang="hu-HU" noProof="0" smtClean="0"/>
              <a:t>2022. 10. 12.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  <p:cxnSp>
        <p:nvCxnSpPr>
          <p:cNvPr id="10" name="Egyenes összekötő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hu-HU" dirty="0"/>
              <a:t>Bevásárló lista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hu-HU" dirty="0"/>
              <a:t>Készítette: Péntek Máté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6423E4-0AE3-8ADC-AFC2-D795B9B0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4D5745-F962-A595-8E66-991FBA7DC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50760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3906CD-342F-EC7B-F19A-757CAEF6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Áttekintés, kisebb információk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7E3FE3-8A13-FB08-15CE-310F95966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64893"/>
            <a:ext cx="9603275" cy="3450613"/>
          </a:xfrm>
        </p:spPr>
        <p:txBody>
          <a:bodyPr/>
          <a:lstStyle/>
          <a:p>
            <a:r>
              <a:rPr lang="hu-HU" dirty="0"/>
              <a:t>Miben készült?</a:t>
            </a:r>
          </a:p>
          <a:p>
            <a:pPr lvl="1"/>
            <a:r>
              <a:rPr lang="hu-HU" dirty="0"/>
              <a:t>Html,bootstrap5,css,javascript</a:t>
            </a:r>
          </a:p>
          <a:p>
            <a:r>
              <a:rPr lang="hu-HU" dirty="0"/>
              <a:t>Mennyi ideig tartott?</a:t>
            </a:r>
          </a:p>
          <a:p>
            <a:pPr lvl="1"/>
            <a:r>
              <a:rPr lang="hu-HU" dirty="0"/>
              <a:t>Megközelítőleg 10 óra</a:t>
            </a:r>
          </a:p>
          <a:p>
            <a:pPr marL="45720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6573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EB6E05-F11E-B718-923A-BB2A18D9D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Fő Célok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BF3316-B50F-09A3-D755-28E86A99B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Legyen egyszerűen elkészíthető</a:t>
            </a:r>
          </a:p>
          <a:p>
            <a:r>
              <a:rPr lang="hu-HU" dirty="0"/>
              <a:t>Egyszerűen használható</a:t>
            </a:r>
          </a:p>
          <a:p>
            <a:r>
              <a:rPr lang="hu-HU" dirty="0"/>
              <a:t>Figyelje a kiadásokat</a:t>
            </a:r>
          </a:p>
          <a:p>
            <a:r>
              <a:rPr lang="hu-HU" dirty="0"/>
              <a:t>Mindenben tájékoztassa a felhasználót</a:t>
            </a:r>
          </a:p>
        </p:txBody>
      </p:sp>
    </p:spTree>
    <p:extLst>
      <p:ext uri="{BB962C8B-B14F-4D97-AF65-F5344CB8AC3E}">
        <p14:creationId xmlns:p14="http://schemas.microsoft.com/office/powerpoint/2010/main" val="336973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0C3977-1AE4-77CF-559B-158DD1C7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Oldalak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0F2589-D759-3E57-36EA-941288114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Főoldal</a:t>
            </a:r>
          </a:p>
          <a:p>
            <a:endParaRPr lang="hu-HU" dirty="0"/>
          </a:p>
          <a:p>
            <a:r>
              <a:rPr lang="hu-HU" dirty="0"/>
              <a:t>Új bevásárlás</a:t>
            </a:r>
          </a:p>
          <a:p>
            <a:endParaRPr lang="hu-HU" dirty="0"/>
          </a:p>
          <a:p>
            <a:r>
              <a:rPr lang="hu-HU" dirty="0"/>
              <a:t>Meglévő listák</a:t>
            </a:r>
          </a:p>
          <a:p>
            <a:endParaRPr lang="hu-HU" dirty="0"/>
          </a:p>
        </p:txBody>
      </p:sp>
      <p:pic>
        <p:nvPicPr>
          <p:cNvPr id="5" name="Kép 5">
            <a:extLst>
              <a:ext uri="{FF2B5EF4-FFF2-40B4-BE49-F238E27FC236}">
                <a16:creationId xmlns:a16="http://schemas.microsoft.com/office/drawing/2014/main" id="{048522DC-3DD8-F557-036E-F41EA291B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884" y="1866870"/>
            <a:ext cx="2743200" cy="1354455"/>
          </a:xfrm>
          <a:prstGeom prst="rect">
            <a:avLst/>
          </a:prstGeom>
        </p:spPr>
      </p:pic>
      <p:pic>
        <p:nvPicPr>
          <p:cNvPr id="6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183BB543-8B6F-8A58-11F2-363E85B5F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884" y="3217091"/>
            <a:ext cx="2743200" cy="1357884"/>
          </a:xfrm>
          <a:prstGeom prst="rect">
            <a:avLst/>
          </a:prstGeom>
        </p:spPr>
      </p:pic>
      <p:pic>
        <p:nvPicPr>
          <p:cNvPr id="7" name="Kép 7" descr="A képen szöveg látható&#10;&#10;Automatikusan generált leírás">
            <a:extLst>
              <a:ext uri="{FF2B5EF4-FFF2-40B4-BE49-F238E27FC236}">
                <a16:creationId xmlns:a16="http://schemas.microsoft.com/office/drawing/2014/main" id="{F05335F7-91FC-0771-6CCF-D7A6DAB3D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0884" y="4572903"/>
            <a:ext cx="2743200" cy="135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5405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6A9833-7766-FB20-F0B0-DB2148B0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főoldal</a:t>
            </a:r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BBEEE522-6A32-126C-6DF4-C29744DC5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766" y="1855959"/>
            <a:ext cx="8440899" cy="4188031"/>
          </a:xfrm>
        </p:spPr>
      </p:pic>
    </p:spTree>
    <p:extLst>
      <p:ext uri="{BB962C8B-B14F-4D97-AF65-F5344CB8AC3E}">
        <p14:creationId xmlns:p14="http://schemas.microsoft.com/office/powerpoint/2010/main" val="225746529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6FDC71-C392-275A-3161-C8F59182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Új bevásárlás</a:t>
            </a:r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95D15241-0777-D669-4732-0D32F8A0A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282" y="1855958"/>
            <a:ext cx="8530320" cy="4200322"/>
          </a:xfrm>
        </p:spPr>
      </p:pic>
    </p:spTree>
    <p:extLst>
      <p:ext uri="{BB962C8B-B14F-4D97-AF65-F5344CB8AC3E}">
        <p14:creationId xmlns:p14="http://schemas.microsoft.com/office/powerpoint/2010/main" val="257262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AC6AC6-04D9-3921-AC99-6222C30BF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Meglévő listák</a:t>
            </a:r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B5C82BF2-0438-EFB4-FFF0-48D4ADF34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389" y="1855958"/>
            <a:ext cx="8574106" cy="4274064"/>
          </a:xfrm>
        </p:spPr>
      </p:pic>
    </p:spTree>
    <p:extLst>
      <p:ext uri="{BB962C8B-B14F-4D97-AF65-F5344CB8AC3E}">
        <p14:creationId xmlns:p14="http://schemas.microsoft.com/office/powerpoint/2010/main" val="31081587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54BA6A-1EEA-7D62-2321-4BAC0F6E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Különböző funkciók az oldalon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2D312E-6DD0-AAD7-B4CC-F447AF392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Figyelmeztet az üresen hagyott mezőkre</a:t>
            </a:r>
          </a:p>
          <a:p>
            <a:r>
              <a:rPr lang="hu-HU" dirty="0"/>
              <a:t>Szól arról ha a kiadásunk több lenne ,mint a vásárlásra beállított keret.</a:t>
            </a:r>
          </a:p>
          <a:p>
            <a:r>
              <a:rPr lang="hu-HU" dirty="0"/>
              <a:t>Szól ha nincs mentve lista ,ha betölteni vagy törölni szeretnénk.</a:t>
            </a:r>
          </a:p>
          <a:p>
            <a:endParaRPr lang="hu-HU" dirty="0"/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756B7F85-73A7-8FE5-9EE1-729FC062E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93" y="4457487"/>
            <a:ext cx="3628103" cy="1064773"/>
          </a:xfrm>
          <a:prstGeom prst="rect">
            <a:avLst/>
          </a:prstGeom>
        </p:spPr>
      </p:pic>
      <p:pic>
        <p:nvPicPr>
          <p:cNvPr id="5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EDCD33A5-A2C9-A748-8765-558B2A285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529" y="4465274"/>
            <a:ext cx="3714135" cy="1049195"/>
          </a:xfrm>
          <a:prstGeom prst="rect">
            <a:avLst/>
          </a:prstGeom>
        </p:spPr>
      </p:pic>
      <p:pic>
        <p:nvPicPr>
          <p:cNvPr id="6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73026D21-9C46-0407-A4FF-40847DEEF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496" y="4462749"/>
            <a:ext cx="3849329" cy="105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57402"/>
      </p:ext>
    </p:extLst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8CDBA3-AF4D-B355-B261-A94DA6F3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Hiányosságok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5B3194-C38D-AC34-E5A0-01905FFB2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Backend hiánya.</a:t>
            </a:r>
          </a:p>
          <a:p>
            <a:r>
              <a:rPr lang="hu-HU" dirty="0"/>
              <a:t>Hiányzó funkciók, legtöbbször vásárolt termék.</a:t>
            </a:r>
          </a:p>
          <a:p>
            <a:r>
              <a:rPr lang="hu-HU" dirty="0"/>
              <a:t>Szebb megjelenés</a:t>
            </a:r>
          </a:p>
        </p:txBody>
      </p:sp>
    </p:spTree>
    <p:extLst>
      <p:ext uri="{BB962C8B-B14F-4D97-AF65-F5344CB8AC3E}">
        <p14:creationId xmlns:p14="http://schemas.microsoft.com/office/powerpoint/2010/main" val="298784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Galé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1</Words>
  <Application>Microsoft Office PowerPoint</Application>
  <PresentationFormat>Szélesvásznú</PresentationFormat>
  <Paragraphs>1</Paragraphs>
  <Slides>10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Galéria</vt:lpstr>
      <vt:lpstr>Bevásárló lista</vt:lpstr>
      <vt:lpstr>Áttekintés, kisebb információk</vt:lpstr>
      <vt:lpstr>Fő Célok</vt:lpstr>
      <vt:lpstr>Oldalak </vt:lpstr>
      <vt:lpstr>A főoldal</vt:lpstr>
      <vt:lpstr>Új bevásárlás</vt:lpstr>
      <vt:lpstr>Meglévő listák</vt:lpstr>
      <vt:lpstr>Különböző funkciók az oldalon</vt:lpstr>
      <vt:lpstr>Hiányosságok 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106</cp:revision>
  <dcterms:created xsi:type="dcterms:W3CDTF">2022-10-05T07:48:42Z</dcterms:created>
  <dcterms:modified xsi:type="dcterms:W3CDTF">2022-10-12T07:56:09Z</dcterms:modified>
</cp:coreProperties>
</file>