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eaboardz.com/for/Sprint%201%20retro/3829018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AD99C8-1B3C-4DD4-B5C3-FF0A6F46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24" y="1688844"/>
            <a:ext cx="9958613" cy="1134255"/>
          </a:xfrm>
        </p:spPr>
        <p:txBody>
          <a:bodyPr/>
          <a:lstStyle/>
          <a:p>
            <a:pPr algn="ctr"/>
            <a:r>
              <a:rPr lang="en-US" sz="7200" dirty="0"/>
              <a:t>FOOD CARING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07B26F1-A97B-4BF3-8CBE-BD7688F2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549" y="5400692"/>
            <a:ext cx="3859653" cy="1286186"/>
          </a:xfrm>
        </p:spPr>
        <p:txBody>
          <a:bodyPr>
            <a:normAutofit/>
          </a:bodyPr>
          <a:lstStyle/>
          <a:p>
            <a:r>
              <a:rPr lang="en-US" b="1" dirty="0" err="1"/>
              <a:t>Ilies</a:t>
            </a:r>
            <a:r>
              <a:rPr lang="en-US" b="1" dirty="0"/>
              <a:t> </a:t>
            </a:r>
            <a:r>
              <a:rPr lang="en-US" b="1" dirty="0" err="1"/>
              <a:t>Andreea</a:t>
            </a:r>
            <a:endParaRPr lang="en-US" b="1" dirty="0"/>
          </a:p>
          <a:p>
            <a:r>
              <a:rPr lang="en-US" b="1" dirty="0" err="1"/>
              <a:t>Fagadar</a:t>
            </a:r>
            <a:r>
              <a:rPr lang="en-US" b="1" dirty="0"/>
              <a:t> Ionela</a:t>
            </a:r>
          </a:p>
          <a:p>
            <a:r>
              <a:rPr lang="en-US" b="1" dirty="0"/>
              <a:t>Santa Iulia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F581912-791C-4A91-9892-828737241BED}"/>
              </a:ext>
            </a:extLst>
          </p:cNvPr>
          <p:cNvSpPr txBox="1"/>
          <p:nvPr/>
        </p:nvSpPr>
        <p:spPr>
          <a:xfrm>
            <a:off x="7055202" y="5298242"/>
            <a:ext cx="438639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Cucui</a:t>
            </a:r>
            <a:r>
              <a:rPr lang="en-US" b="1" dirty="0"/>
              <a:t> Mihai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Corches</a:t>
            </a:r>
            <a:r>
              <a:rPr lang="en-US" b="1" dirty="0"/>
              <a:t> Sergiu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Pentek</a:t>
            </a:r>
            <a:r>
              <a:rPr lang="en-US" b="1" dirty="0"/>
              <a:t> Tamas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B5FF26A-8E0D-456F-9490-701C82C4EA87}"/>
              </a:ext>
            </a:extLst>
          </p:cNvPr>
          <p:cNvSpPr txBox="1"/>
          <p:nvPr/>
        </p:nvSpPr>
        <p:spPr>
          <a:xfrm>
            <a:off x="266330" y="5582120"/>
            <a:ext cx="26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team:</a:t>
            </a:r>
          </a:p>
        </p:txBody>
      </p:sp>
    </p:spTree>
    <p:extLst>
      <p:ext uri="{BB962C8B-B14F-4D97-AF65-F5344CB8AC3E}">
        <p14:creationId xmlns:p14="http://schemas.microsoft.com/office/powerpoint/2010/main" val="33987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6A76F0-6828-4FFE-8428-1E45837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Corches</a:t>
            </a:r>
            <a:r>
              <a:rPr lang="en-US" dirty="0"/>
              <a:t> Sergiu -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A71D0EB-4E7E-4B80-BE68-10C8F0842C1B}"/>
              </a:ext>
            </a:extLst>
          </p:cNvPr>
          <p:cNvSpPr txBox="1"/>
          <p:nvPr/>
        </p:nvSpPr>
        <p:spPr>
          <a:xfrm>
            <a:off x="719091" y="2485748"/>
            <a:ext cx="1066290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Possible improvements :</a:t>
            </a:r>
          </a:p>
          <a:p>
            <a:r>
              <a:rPr lang="en-US" sz="2400" dirty="0"/>
              <a:t>-for the register page any constraints related to the maximum length of the data entered by the user could be added</a:t>
            </a:r>
          </a:p>
          <a:p>
            <a:pPr marL="0" indent="0">
              <a:buNone/>
            </a:pPr>
            <a:r>
              <a:rPr lang="en-US" sz="2400" dirty="0"/>
              <a:t>-for the login page before being redirected, a way to validate the login could be added..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97EF8B-DFBC-4522-A86E-8EE63380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Pentek</a:t>
            </a:r>
            <a:r>
              <a:rPr lang="en-US" dirty="0"/>
              <a:t> Tamas-Technical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043F9329-9287-4502-B824-4257BDD9136F}"/>
              </a:ext>
            </a:extLst>
          </p:cNvPr>
          <p:cNvSpPr txBox="1"/>
          <p:nvPr/>
        </p:nvSpPr>
        <p:spPr>
          <a:xfrm>
            <a:off x="810000" y="2459115"/>
            <a:ext cx="10642194" cy="424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Completed tasks: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user table and entity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 endpoint: register new 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CRUD endpoints for restaurant responsible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PUT endpoint: update priority (increment/decrement) of disadvantaged persons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 endpoint: sort disadvantaged persons by priority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Implementing service and controller classes for each task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Implementing DTO and converter classes for some tasks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Small problems (logic, uninitialized instances, exceptions) which were solved during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7D80C8-9EED-4DEA-8E12-1B9AA7D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Pentek</a:t>
            </a:r>
            <a:r>
              <a:rPr lang="en-US" dirty="0"/>
              <a:t> Tamas-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A982705-85D8-4F17-A9E4-4C035E00D967}"/>
              </a:ext>
            </a:extLst>
          </p:cNvPr>
          <p:cNvSpPr txBox="1"/>
          <p:nvPr/>
        </p:nvSpPr>
        <p:spPr>
          <a:xfrm>
            <a:off x="514905" y="2272683"/>
            <a:ext cx="11034944" cy="287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Aspects that should be improved: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 reusability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Implementing some extra validation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First defining endpoints then implementing, not inverse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Adding customized 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4BE74E-7E75-4E76-9606-BAA154D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363ADEA-F79E-42BA-A1D8-7738355E95AA}"/>
              </a:ext>
            </a:extLst>
          </p:cNvPr>
          <p:cNvSpPr txBox="1"/>
          <p:nvPr/>
        </p:nvSpPr>
        <p:spPr>
          <a:xfrm>
            <a:off x="310718" y="2450237"/>
            <a:ext cx="5530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went well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have finished almost all the 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Great communication with the team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discussed when there were blockers and found solutions together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C597FC4-D1E7-443E-9E35-B31B3E8F7FA5}"/>
              </a:ext>
            </a:extLst>
          </p:cNvPr>
          <p:cNvSpPr txBox="1"/>
          <p:nvPr/>
        </p:nvSpPr>
        <p:spPr>
          <a:xfrm>
            <a:off x="6350493" y="2399337"/>
            <a:ext cx="5530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Action items</a:t>
            </a:r>
          </a:p>
          <a:p>
            <a:r>
              <a:rPr lang="en-US" dirty="0"/>
              <a:t>-   More testing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Work only on your tasks to avoid conflicts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GB" dirty="0"/>
              <a:t>Pay more attention to pull requests' code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GB" dirty="0"/>
              <a:t>First defining endpoints and DTOs then implementing</a:t>
            </a:r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1E2FBA3-D253-4F9D-9BEC-2007B2B1A983}"/>
              </a:ext>
            </a:extLst>
          </p:cNvPr>
          <p:cNvSpPr txBox="1"/>
          <p:nvPr/>
        </p:nvSpPr>
        <p:spPr>
          <a:xfrm>
            <a:off x="288524" y="4790886"/>
            <a:ext cx="557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can be improved</a:t>
            </a:r>
          </a:p>
          <a:p>
            <a:r>
              <a:rPr lang="en-US" dirty="0"/>
              <a:t>-  Task assignment</a:t>
            </a:r>
          </a:p>
          <a:p>
            <a:r>
              <a:rPr lang="en-US" dirty="0"/>
              <a:t>-  Splitting stories in tasks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C687563-8FF3-4182-BAE7-C9AFD0173BF2}"/>
              </a:ext>
            </a:extLst>
          </p:cNvPr>
          <p:cNvSpPr txBox="1"/>
          <p:nvPr/>
        </p:nvSpPr>
        <p:spPr>
          <a:xfrm>
            <a:off x="310718" y="6209061"/>
            <a:ext cx="909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board: </a:t>
            </a:r>
            <a:r>
              <a:rPr lang="en-US" dirty="0">
                <a:hlinkClick r:id="rId2"/>
              </a:rPr>
              <a:t>https://ideaboardz.com/for/Sprint%201%20retro/3829018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3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A3F9D3D7-1246-4F48-B23A-59831FA0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65" y="4864241"/>
            <a:ext cx="10572000" cy="3964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Velocity and statistics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025AB07-FD82-446F-9DBF-70508C3A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10257407" cy="3092656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0D723034-F7D0-4DB4-B85F-423C249A3DA5}"/>
              </a:ext>
            </a:extLst>
          </p:cNvPr>
          <p:cNvSpPr txBox="1"/>
          <p:nvPr/>
        </p:nvSpPr>
        <p:spPr>
          <a:xfrm>
            <a:off x="848743" y="5411735"/>
            <a:ext cx="637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managed to deliver 50 points in this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total estimated story points for the entire project was 88.5, so we accomplished 56%, which means more than half just in Sprint 1</a:t>
            </a:r>
          </a:p>
        </p:txBody>
      </p:sp>
    </p:spTree>
    <p:extLst>
      <p:ext uri="{BB962C8B-B14F-4D97-AF65-F5344CB8AC3E}">
        <p14:creationId xmlns:p14="http://schemas.microsoft.com/office/powerpoint/2010/main" val="173781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10EBD9-55CC-4567-9E7C-6A45D410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E10CB8DA-20BB-472F-A691-B3191C9DD6B5}"/>
              </a:ext>
            </a:extLst>
          </p:cNvPr>
          <p:cNvSpPr txBox="1"/>
          <p:nvPr/>
        </p:nvSpPr>
        <p:spPr>
          <a:xfrm>
            <a:off x="489750" y="2530135"/>
            <a:ext cx="11255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FoodCaring</a:t>
            </a:r>
            <a:r>
              <a:rPr lang="en-US" dirty="0"/>
              <a:t> is a web application designed for food donations, where every person who wants to help someone, can put an online order to a restaurant and the selected menu will be delivered to a disadvantaged person</a:t>
            </a:r>
          </a:p>
          <a:p>
            <a:endParaRPr lang="en-US" dirty="0"/>
          </a:p>
          <a:p>
            <a:r>
              <a:rPr lang="en-US" dirty="0"/>
              <a:t>	The application has 4 main users: the administrator, the restaurant responsible, the donor and the disadvantaged people. Each user can perform actions specific to his role: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administrator is in charge with the management for restaurant </a:t>
            </a:r>
            <a:r>
              <a:rPr lang="en-US" dirty="0" err="1"/>
              <a:t>responsibles</a:t>
            </a:r>
            <a:r>
              <a:rPr lang="en-US" dirty="0"/>
              <a:t>, donors  		and the disadvantaged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Restaurant manager is the one who’ll handles the menus and products of the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donors can select a menu and after, they’ll chose the person who’ll receive their 	donation. Also, they can let the platform to choose this in their replace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 disadvantaged person can create a </a:t>
            </a:r>
            <a:r>
              <a:rPr lang="en-US" dirty="0" err="1"/>
              <a:t>wishlist</a:t>
            </a:r>
            <a:r>
              <a:rPr lang="en-US" dirty="0"/>
              <a:t>, a list with his allergies and can cancel an order if he is not able to receive it ( not at home)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7E4ECA-0C5C-47C1-B97E-E8665B97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041690" cy="1221814"/>
          </a:xfrm>
        </p:spPr>
        <p:txBody>
          <a:bodyPr/>
          <a:lstStyle/>
          <a:p>
            <a:r>
              <a:rPr lang="en-US" dirty="0" err="1"/>
              <a:t>Ilies</a:t>
            </a:r>
            <a:r>
              <a:rPr lang="en-US" dirty="0"/>
              <a:t> </a:t>
            </a:r>
            <a:r>
              <a:rPr lang="en-US" dirty="0" err="1"/>
              <a:t>Andreea</a:t>
            </a:r>
            <a:r>
              <a:rPr lang="en-US" dirty="0"/>
              <a:t> – Technical aspects regarding the tasks delivered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8CAF573A-8D9F-43C8-8713-E737B4926CBA}"/>
              </a:ext>
            </a:extLst>
          </p:cNvPr>
          <p:cNvSpPr txBox="1"/>
          <p:nvPr/>
        </p:nvSpPr>
        <p:spPr>
          <a:xfrm>
            <a:off x="473476" y="2281561"/>
            <a:ext cx="5033639" cy="48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Frontend setup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Angular Application, using the Material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Navigation bar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tabs adapted for each role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Logout functionality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frontend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with restaurant </a:t>
            </a:r>
            <a:r>
              <a:rPr lang="en-US" sz="1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responsibles</a:t>
            </a: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with 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responsibles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details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Buttons for edit, add, delete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with menus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with the restaurant’s menus and their items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add, edit, delete buttons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Problem: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Had to wait for the endpoints to test things out</a:t>
            </a:r>
          </a:p>
          <a:p>
            <a:endParaRPr lang="en-US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BD6DED0-CC4E-4363-ABB4-3D46CB3C7740}"/>
              </a:ext>
            </a:extLst>
          </p:cNvPr>
          <p:cNvSpPr txBox="1"/>
          <p:nvPr/>
        </p:nvSpPr>
        <p:spPr>
          <a:xfrm>
            <a:off x="5823751" y="2245022"/>
            <a:ext cx="5894773" cy="236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populator for DB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initializing bean that populates the DB with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CRUD operations on Restaurant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backend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 application on Heroku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 &amp; backend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Postgres Add-on for DB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Problem: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Heroku kept changing the DB credentials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2C481B-3D2E-4A22-94F2-50803CBD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34" y="402800"/>
            <a:ext cx="9967491" cy="1212936"/>
          </a:xfrm>
        </p:spPr>
        <p:txBody>
          <a:bodyPr/>
          <a:lstStyle/>
          <a:p>
            <a:r>
              <a:rPr lang="en-US" dirty="0" err="1"/>
              <a:t>Ilies</a:t>
            </a:r>
            <a:r>
              <a:rPr lang="en-US" dirty="0"/>
              <a:t> </a:t>
            </a:r>
            <a:r>
              <a:rPr lang="en-US" dirty="0" err="1"/>
              <a:t>Andreea</a:t>
            </a:r>
            <a:r>
              <a:rPr lang="en-US" dirty="0"/>
              <a:t> 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7C6B9AE-5FBE-41A4-ABC4-60B33B3577EC}"/>
              </a:ext>
            </a:extLst>
          </p:cNvPr>
          <p:cNvSpPr txBox="1"/>
          <p:nvPr/>
        </p:nvSpPr>
        <p:spPr>
          <a:xfrm>
            <a:off x="577049" y="2476870"/>
            <a:ext cx="9967491" cy="271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Move item details to be vertically aligned in the table cell with the corresponding photo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Communicate more with the backend developers for the endpoints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4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12A0E6-0244-42DE-B9D6-B7ABB8C0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80354"/>
            <a:ext cx="10571998" cy="970450"/>
          </a:xfrm>
        </p:spPr>
        <p:txBody>
          <a:bodyPr/>
          <a:lstStyle/>
          <a:p>
            <a:r>
              <a:rPr lang="en-US" dirty="0" err="1"/>
              <a:t>Fagadar</a:t>
            </a:r>
            <a:r>
              <a:rPr lang="en-US" dirty="0"/>
              <a:t> Ionela- 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89C8F2A-E01D-450E-807C-D990DDB62C3D}"/>
              </a:ext>
            </a:extLst>
          </p:cNvPr>
          <p:cNvSpPr txBox="1"/>
          <p:nvPr/>
        </p:nvSpPr>
        <p:spPr>
          <a:xfrm>
            <a:off x="355107" y="2201660"/>
            <a:ext cx="528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Backend – </a:t>
            </a:r>
            <a:r>
              <a:rPr lang="en-US" sz="1600" b="1" dirty="0"/>
              <a:t>Spring Security</a:t>
            </a:r>
          </a:p>
          <a:p>
            <a:pPr lvl="1"/>
            <a:r>
              <a:rPr lang="en-US" sz="1400" dirty="0"/>
              <a:t>Security that creates a cookie when a login and deletes it when you logout</a:t>
            </a:r>
          </a:p>
          <a:p>
            <a:pPr lvl="1"/>
            <a:r>
              <a:rPr lang="en-US" sz="1400" dirty="0"/>
              <a:t>Cookie deletes automatically after 60 minutes</a:t>
            </a:r>
          </a:p>
          <a:p>
            <a:pPr lvl="1"/>
            <a:r>
              <a:rPr lang="en-US" sz="1400" dirty="0"/>
              <a:t>no problems encountered</a:t>
            </a:r>
          </a:p>
          <a:p>
            <a:pPr lvl="1"/>
            <a:endParaRPr lang="en-US" sz="1400" dirty="0"/>
          </a:p>
          <a:p>
            <a:r>
              <a:rPr lang="en-US" sz="1600" dirty="0"/>
              <a:t>Backend – </a:t>
            </a:r>
            <a:r>
              <a:rPr lang="en-US" sz="1600" b="1" dirty="0"/>
              <a:t>Login and Logout Endpoints</a:t>
            </a:r>
          </a:p>
          <a:p>
            <a:pPr lvl="1"/>
            <a:r>
              <a:rPr lang="en-US" sz="1400" dirty="0"/>
              <a:t>Endpoints used by Spring Security</a:t>
            </a:r>
          </a:p>
          <a:p>
            <a:pPr lvl="1"/>
            <a:r>
              <a:rPr lang="en-US" sz="1400" dirty="0"/>
              <a:t>no problems encountered</a:t>
            </a:r>
          </a:p>
          <a:p>
            <a:pPr lvl="1"/>
            <a:endParaRPr lang="en-US" sz="1400" dirty="0"/>
          </a:p>
          <a:p>
            <a:r>
              <a:rPr lang="en-US" sz="1600" dirty="0"/>
              <a:t>Backend – </a:t>
            </a:r>
            <a:r>
              <a:rPr lang="en-US" sz="1600" b="1" dirty="0"/>
              <a:t>Create user types Entities </a:t>
            </a:r>
          </a:p>
          <a:p>
            <a:pPr lvl="1"/>
            <a:r>
              <a:rPr lang="en-US" sz="1400" dirty="0"/>
              <a:t>Entities used by Spring Security to login</a:t>
            </a:r>
          </a:p>
          <a:p>
            <a:pPr lvl="1"/>
            <a:r>
              <a:rPr lang="en-US" sz="1400" dirty="0"/>
              <a:t>no problems encountered</a:t>
            </a:r>
          </a:p>
          <a:p>
            <a:pPr lvl="1"/>
            <a:endParaRPr lang="en-US" sz="1400" dirty="0"/>
          </a:p>
          <a:p>
            <a:r>
              <a:rPr lang="en-US" sz="1600" dirty="0"/>
              <a:t>Frontend – </a:t>
            </a:r>
            <a:r>
              <a:rPr lang="en-US" sz="1600" b="1" dirty="0"/>
              <a:t>Modals for insert and update a restaurant responsible </a:t>
            </a:r>
            <a:endParaRPr lang="en-US" sz="1600" dirty="0"/>
          </a:p>
          <a:p>
            <a:pPr lvl="1"/>
            <a:r>
              <a:rPr lang="en-US" sz="1400" dirty="0"/>
              <a:t>modals with input/dropdown/</a:t>
            </a:r>
            <a:r>
              <a:rPr lang="en-US" sz="1400" dirty="0" err="1"/>
              <a:t>chiplist</a:t>
            </a:r>
            <a:r>
              <a:rPr lang="en-US" sz="1400" dirty="0"/>
              <a:t> fields that use validators in order to validate user input</a:t>
            </a:r>
          </a:p>
          <a:p>
            <a:pPr lvl="1"/>
            <a:r>
              <a:rPr lang="en-US" sz="1400" dirty="0"/>
              <a:t>no problems encountered</a:t>
            </a:r>
          </a:p>
          <a:p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F3E59CD-A0F3-4B9B-9E0D-9B99C21F003D}"/>
              </a:ext>
            </a:extLst>
          </p:cNvPr>
          <p:cNvSpPr txBox="1"/>
          <p:nvPr/>
        </p:nvSpPr>
        <p:spPr>
          <a:xfrm>
            <a:off x="5914660" y="2032984"/>
            <a:ext cx="62773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Frontend – </a:t>
            </a:r>
            <a:r>
              <a:rPr lang="en-US" sz="1200" b="1" dirty="0"/>
              <a:t>Modals for insert and update a menu </a:t>
            </a:r>
          </a:p>
          <a:p>
            <a:pPr lvl="1"/>
            <a:r>
              <a:rPr lang="en-US" sz="1200" dirty="0"/>
              <a:t>modals with input/dropdown fields that use validators in order to validate user input</a:t>
            </a:r>
          </a:p>
          <a:p>
            <a:pPr lvl="1"/>
            <a:r>
              <a:rPr lang="en-US" sz="1200" dirty="0"/>
              <a:t>no problems encountered</a:t>
            </a:r>
          </a:p>
          <a:p>
            <a:pPr lvl="1"/>
            <a:endParaRPr lang="en-US" sz="1200" dirty="0"/>
          </a:p>
          <a:p>
            <a:r>
              <a:rPr lang="en-US" sz="1200" dirty="0"/>
              <a:t>Frontend – </a:t>
            </a:r>
            <a:r>
              <a:rPr lang="en-US" sz="1200" b="1" dirty="0"/>
              <a:t>List of Disadvantaged Persons </a:t>
            </a:r>
          </a:p>
          <a:p>
            <a:pPr lvl="1"/>
            <a:r>
              <a:rPr lang="en-US" sz="1200" dirty="0"/>
              <a:t>List with cards that contain information about current disadvantaged persons</a:t>
            </a:r>
          </a:p>
          <a:p>
            <a:pPr lvl="1"/>
            <a:r>
              <a:rPr lang="en-US" sz="1200" dirty="0"/>
              <a:t>no problems encountered</a:t>
            </a:r>
          </a:p>
          <a:p>
            <a:pPr lvl="1"/>
            <a:endParaRPr lang="en-US" sz="1200" dirty="0"/>
          </a:p>
          <a:p>
            <a:r>
              <a:rPr lang="en-US" sz="1200" dirty="0"/>
              <a:t>Frontend – </a:t>
            </a:r>
            <a:r>
              <a:rPr lang="en-US" sz="1200" b="1" dirty="0"/>
              <a:t>List of Disadvantaged Persons – ordered by priority</a:t>
            </a:r>
          </a:p>
          <a:p>
            <a:pPr lvl="1"/>
            <a:r>
              <a:rPr lang="en-US" sz="1200" dirty="0"/>
              <a:t>List with cards that contain information about current disadvantaged persons ordered by priority with options that increase/decrease priority</a:t>
            </a:r>
          </a:p>
          <a:p>
            <a:pPr lvl="1"/>
            <a:r>
              <a:rPr lang="en-US" sz="1200" dirty="0"/>
              <a:t>no problems encountered</a:t>
            </a:r>
          </a:p>
          <a:p>
            <a:pPr lvl="1"/>
            <a:endParaRPr lang="en-US" sz="1200" dirty="0"/>
          </a:p>
          <a:p>
            <a:r>
              <a:rPr lang="en-US" sz="1200" dirty="0"/>
              <a:t>Frontend – </a:t>
            </a:r>
            <a:r>
              <a:rPr lang="en-US" sz="1200" b="1" dirty="0"/>
              <a:t>Styling home page</a:t>
            </a:r>
          </a:p>
          <a:p>
            <a:pPr lvl="1"/>
            <a:r>
              <a:rPr lang="en-US" sz="1200" dirty="0"/>
              <a:t>Home page that changes automatically based on the role of the current user</a:t>
            </a:r>
          </a:p>
          <a:p>
            <a:pPr lvl="1"/>
            <a:r>
              <a:rPr lang="en-US" sz="1200" dirty="0"/>
              <a:t>no problems encountered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1200" dirty="0"/>
              <a:t>Frontend – </a:t>
            </a:r>
            <a:r>
              <a:rPr lang="en-US" sz="1200" b="1" dirty="0"/>
              <a:t>Modals for success/failure operations</a:t>
            </a:r>
          </a:p>
          <a:p>
            <a:pPr lvl="1"/>
            <a:r>
              <a:rPr lang="en-US" sz="1200" dirty="0"/>
              <a:t>Modals that are open once a change is done or a change could not be done</a:t>
            </a:r>
          </a:p>
          <a:p>
            <a:pPr lvl="1"/>
            <a:r>
              <a:rPr lang="en-US" sz="1200" dirty="0"/>
              <a:t>no problems encountered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8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EA7DF0-21B4-4B5D-84BA-080D2C1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Fagadar</a:t>
            </a:r>
            <a:r>
              <a:rPr lang="en-US" dirty="0"/>
              <a:t> Ionela–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02BB86F-2C70-4AF0-A1F3-8555AD751513}"/>
              </a:ext>
            </a:extLst>
          </p:cNvPr>
          <p:cNvSpPr txBox="1"/>
          <p:nvPr/>
        </p:nvSpPr>
        <p:spPr>
          <a:xfrm>
            <a:off x="648070" y="2725445"/>
            <a:ext cx="10804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Frontend – </a:t>
            </a:r>
            <a:r>
              <a:rPr lang="en-US" sz="2400" b="1" dirty="0"/>
              <a:t>Modals for insert and update a restaurant responsible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Update of password needs to be done every time you update a restaurant responsible. </a:t>
            </a:r>
          </a:p>
          <a:p>
            <a:pPr lvl="1"/>
            <a:r>
              <a:rPr lang="en-US" sz="2400" dirty="0"/>
              <a:t>It should be different, the password should remain the same if there is no change with it, or, otherwise, it should be changed. This problem would easily be resolved in backend.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E501C3-C8EE-46D7-9616-BF672797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Cucui</a:t>
            </a:r>
            <a:r>
              <a:rPr lang="en-US" dirty="0"/>
              <a:t> Mihai - 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976DA92-35DB-44BF-A59B-F25655B55BE3}"/>
              </a:ext>
            </a:extLst>
          </p:cNvPr>
          <p:cNvSpPr txBox="1"/>
          <p:nvPr/>
        </p:nvSpPr>
        <p:spPr>
          <a:xfrm>
            <a:off x="639192" y="2414726"/>
            <a:ext cx="101471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Project initial configuration (spring setup and DB configuration)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Database tables transformation to entities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Relationships between tables translated into relationships between entities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Problem: Resolving Item delete (cascade does not work, but the problem was solved with a raw delete operation)</a:t>
            </a: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CRUD Endpoints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GET and GET All endpoints for Items and Menus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POST for Item and Menu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PUT for Item and Menu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DELETE for Item and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8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90E70B-AC4B-4917-B1A1-DBE0111C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Cucui</a:t>
            </a:r>
            <a:r>
              <a:rPr lang="en-US" dirty="0"/>
              <a:t> Mihai–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BA6CEF6A-F519-43B0-9D8D-9097B1813E23}"/>
              </a:ext>
            </a:extLst>
          </p:cNvPr>
          <p:cNvSpPr txBox="1"/>
          <p:nvPr/>
        </p:nvSpPr>
        <p:spPr>
          <a:xfrm>
            <a:off x="233778" y="2698812"/>
            <a:ext cx="11724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GB" sz="2400" b="1" dirty="0"/>
              <a:t>Task assignment - </a:t>
            </a:r>
            <a:r>
              <a:rPr lang="en-GB" sz="2400" dirty="0"/>
              <a:t>Some tasks that were closely related were assigned to different persons</a:t>
            </a: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	I think this is our only problem because we had weekly(2-3 or even 4/week) meetings and we solved all our problems very fast. 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	The team is well coordinated by the scrum master and our full-stack developers maintain a good communication between backend and frontend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7212EA-E001-4122-8606-DDCA6FB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Corches</a:t>
            </a:r>
            <a:r>
              <a:rPr lang="en-US" dirty="0"/>
              <a:t> Sergiu-Technical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519278E-AFE4-4B0B-8D37-DDF2E0CC4ABE}"/>
              </a:ext>
            </a:extLst>
          </p:cNvPr>
          <p:cNvSpPr txBox="1"/>
          <p:nvPr/>
        </p:nvSpPr>
        <p:spPr>
          <a:xfrm>
            <a:off x="810000" y="2414726"/>
            <a:ext cx="10153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On the frontend, I worked on register page and login page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On the backend, I created the CRUD operations and DTOs for disadvantaged people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 used Angular material for creating login and register pages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 created modals for confirmation and error cases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For register flow, I added constraints for input fields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 worked on service and controller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Regarding the problems encountered, on the frontend there were no issues and on the backend side, I had some errors because of user role when I implemented the API calls</a:t>
            </a:r>
          </a:p>
        </p:txBody>
      </p:sp>
    </p:spTree>
    <p:extLst>
      <p:ext uri="{BB962C8B-B14F-4D97-AF65-F5344CB8AC3E}">
        <p14:creationId xmlns:p14="http://schemas.microsoft.com/office/powerpoint/2010/main" val="3353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179</TotalTime>
  <Words>1171</Words>
  <Application>Microsoft Office PowerPoint</Application>
  <PresentationFormat>Ecran lat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Symbol</vt:lpstr>
      <vt:lpstr>Wingdings</vt:lpstr>
      <vt:lpstr>Wingdings 2</vt:lpstr>
      <vt:lpstr>Memorabil</vt:lpstr>
      <vt:lpstr>FOOD CARING</vt:lpstr>
      <vt:lpstr>Project description</vt:lpstr>
      <vt:lpstr>Ilies Andreea – Technical aspects regarding the tasks delivered</vt:lpstr>
      <vt:lpstr>Ilies Andreea – Aspects that should be improved</vt:lpstr>
      <vt:lpstr>Fagadar Ionela- Technical aspects regarding the tasks delivered</vt:lpstr>
      <vt:lpstr>Fagadar Ionela– Aspects that should be improved</vt:lpstr>
      <vt:lpstr>Cucui Mihai - Technical aspects regarding the tasks delivered</vt:lpstr>
      <vt:lpstr>Cucui Mihai– Aspects that should be improved</vt:lpstr>
      <vt:lpstr>Corches Sergiu-Technical aspects regarding the tasks delivered</vt:lpstr>
      <vt:lpstr>Corches Sergiu - Aspects that should be improved</vt:lpstr>
      <vt:lpstr>Pentek Tamas-Technical aspects regarding the tasks delivered</vt:lpstr>
      <vt:lpstr>Pentek Tamas- Aspects that should be improved</vt:lpstr>
      <vt:lpstr>Sprint Retrospective</vt:lpstr>
      <vt:lpstr>Velocity and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CARING</dc:title>
  <dc:creator>Iulia Simona Santa</dc:creator>
  <cp:lastModifiedBy>Iulia Simona Santa</cp:lastModifiedBy>
  <cp:revision>49</cp:revision>
  <dcterms:created xsi:type="dcterms:W3CDTF">2021-04-19T14:08:28Z</dcterms:created>
  <dcterms:modified xsi:type="dcterms:W3CDTF">2021-04-20T07:59:10Z</dcterms:modified>
</cp:coreProperties>
</file>