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deaboardz.com/for/Sprint%202%20Board/3884286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BAD99C8-1B3C-4DD4-B5C3-FF0A6F461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24" y="1688844"/>
            <a:ext cx="9958613" cy="1134255"/>
          </a:xfrm>
        </p:spPr>
        <p:txBody>
          <a:bodyPr/>
          <a:lstStyle/>
          <a:p>
            <a:pPr algn="ctr"/>
            <a:r>
              <a:rPr lang="en-US" sz="7200" dirty="0"/>
              <a:t>FOOD CARING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07B26F1-A97B-4BF3-8CBE-BD7688F2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5549" y="5400692"/>
            <a:ext cx="3859653" cy="1286186"/>
          </a:xfrm>
        </p:spPr>
        <p:txBody>
          <a:bodyPr>
            <a:normAutofit/>
          </a:bodyPr>
          <a:lstStyle/>
          <a:p>
            <a:r>
              <a:rPr lang="en-US" b="1" dirty="0" err="1"/>
              <a:t>Ilies</a:t>
            </a:r>
            <a:r>
              <a:rPr lang="en-US" b="1" dirty="0"/>
              <a:t> </a:t>
            </a:r>
            <a:r>
              <a:rPr lang="en-US" b="1" dirty="0" err="1"/>
              <a:t>Andreea</a:t>
            </a:r>
            <a:endParaRPr lang="en-US" b="1" dirty="0"/>
          </a:p>
          <a:p>
            <a:r>
              <a:rPr lang="en-US" b="1" dirty="0" err="1"/>
              <a:t>Fagadar</a:t>
            </a:r>
            <a:r>
              <a:rPr lang="en-US" b="1" dirty="0"/>
              <a:t> Ionela</a:t>
            </a:r>
          </a:p>
          <a:p>
            <a:r>
              <a:rPr lang="en-US" b="1" dirty="0"/>
              <a:t>Santa Iulia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6F581912-791C-4A91-9892-828737241BED}"/>
              </a:ext>
            </a:extLst>
          </p:cNvPr>
          <p:cNvSpPr txBox="1"/>
          <p:nvPr/>
        </p:nvSpPr>
        <p:spPr>
          <a:xfrm>
            <a:off x="7055202" y="5298242"/>
            <a:ext cx="4386397" cy="128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Cucui</a:t>
            </a:r>
            <a:r>
              <a:rPr lang="en-US" b="1" dirty="0"/>
              <a:t> Mihai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Corches</a:t>
            </a:r>
            <a:r>
              <a:rPr lang="en-US" b="1" dirty="0"/>
              <a:t> Sergiu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Pentek</a:t>
            </a:r>
            <a:r>
              <a:rPr lang="en-US" b="1" dirty="0"/>
              <a:t> Tamas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4B5FF26A-8E0D-456F-9490-701C82C4EA87}"/>
              </a:ext>
            </a:extLst>
          </p:cNvPr>
          <p:cNvSpPr txBox="1"/>
          <p:nvPr/>
        </p:nvSpPr>
        <p:spPr>
          <a:xfrm>
            <a:off x="266330" y="5582120"/>
            <a:ext cx="261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team: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A9D6C8A0-F4EB-4444-B8E7-D19B9D6AE068}"/>
              </a:ext>
            </a:extLst>
          </p:cNvPr>
          <p:cNvSpPr txBox="1"/>
          <p:nvPr/>
        </p:nvSpPr>
        <p:spPr>
          <a:xfrm>
            <a:off x="2477935" y="2906509"/>
            <a:ext cx="6445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3398777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D90E70B-AC4B-4917-B1A1-DBE0111C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Cucui</a:t>
            </a:r>
            <a:r>
              <a:rPr lang="en-US" dirty="0"/>
              <a:t> Mihai– Aspects that should be improved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BA6CEF6A-F519-43B0-9D8D-9097B1813E23}"/>
              </a:ext>
            </a:extLst>
          </p:cNvPr>
          <p:cNvSpPr txBox="1"/>
          <p:nvPr/>
        </p:nvSpPr>
        <p:spPr>
          <a:xfrm>
            <a:off x="335871" y="2334827"/>
            <a:ext cx="11520257" cy="321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Encountered issues: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Delete endpoint for disadvantaged people stopped working after creating a disadvantaged people list on Donation entity – solved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Menu GETALL was selecting all menus as simple menus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solved by using two different services for menus and weekly menus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Price attribute for weekly menu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solved by computing it from item list and discount percent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 this attribute exists only in DTO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07212EA-E001-4122-8606-DDCA6FBE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Corches</a:t>
            </a:r>
            <a:r>
              <a:rPr lang="en-US" dirty="0"/>
              <a:t> Sergiu-Technical aspects regarding the tasks delivered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6519278E-AFE4-4B0B-8D37-DDF2E0CC4ABE}"/>
              </a:ext>
            </a:extLst>
          </p:cNvPr>
          <p:cNvSpPr txBox="1"/>
          <p:nvPr/>
        </p:nvSpPr>
        <p:spPr>
          <a:xfrm>
            <a:off x="810000" y="2414726"/>
            <a:ext cx="101040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alibri" panose="020F0502020204030204" pitchFamily="34" charset="0"/>
              </a:rPr>
              <a:t>- for this sprint I only worked on the frontend</a:t>
            </a:r>
            <a:br>
              <a:rPr lang="en-US" sz="2400" dirty="0">
                <a:cs typeface="Calibri" panose="020F0502020204030204" pitchFamily="34" charset="0"/>
              </a:rPr>
            </a:br>
            <a:r>
              <a:rPr lang="en-US" sz="2400" dirty="0">
                <a:cs typeface="Calibri" panose="020F0502020204030204" pitchFamily="34" charset="0"/>
              </a:rPr>
              <a:t>-</a:t>
            </a:r>
            <a:r>
              <a:rPr lang="en-US" altLang="en-US" sz="2400" dirty="0">
                <a:cs typeface="Calibri" panose="020F0502020204030204" pitchFamily="34" charset="0"/>
              </a:rPr>
              <a:t>I solved task 43 which involved creating a way to give a restaurant manager the opportunity to add a new product </a:t>
            </a:r>
            <a:br>
              <a:rPr lang="en-US" altLang="en-US" sz="2400" dirty="0">
                <a:cs typeface="Calibri" panose="020F0502020204030204" pitchFamily="34" charset="0"/>
              </a:rPr>
            </a:br>
            <a:r>
              <a:rPr lang="en-US" sz="2400" dirty="0">
                <a:cs typeface="Calibri" panose="020F0502020204030204" pitchFamily="34" charset="0"/>
              </a:rPr>
              <a:t>- I solved task 45 which offers the possibility for a restaurant manager to update for an existing product</a:t>
            </a:r>
            <a:br>
              <a:rPr lang="en-US" sz="2400" dirty="0">
                <a:cs typeface="Calibri" panose="020F0502020204030204" pitchFamily="34" charset="0"/>
              </a:rPr>
            </a:br>
            <a:r>
              <a:rPr lang="en-US" sz="2400" dirty="0">
                <a:cs typeface="Calibri" panose="020F0502020204030204" pitchFamily="34" charset="0"/>
              </a:rPr>
              <a:t>- I solved task 44 which involved the display page for all existing products</a:t>
            </a:r>
            <a:br>
              <a:rPr lang="en-US" sz="2400" dirty="0">
                <a:cs typeface="Calibri" panose="020F0502020204030204" pitchFamily="34" charset="0"/>
              </a:rPr>
            </a:br>
            <a:r>
              <a:rPr lang="en-US" sz="2400" dirty="0">
                <a:cs typeface="Calibri" panose="020F0502020204030204" pitchFamily="34" charset="0"/>
              </a:rPr>
              <a:t>- I solved task 62 which involved creating pages for the weekly menu</a:t>
            </a:r>
            <a:br>
              <a:rPr lang="en-US" sz="2400" dirty="0">
                <a:cs typeface="Calibri" panose="020F0502020204030204" pitchFamily="34" charset="0"/>
              </a:rPr>
            </a:br>
            <a:r>
              <a:rPr lang="en-US" sz="2400" dirty="0">
                <a:cs typeface="Calibri" panose="020F0502020204030204" pitchFamily="34" charset="0"/>
              </a:rPr>
              <a:t>-I solved task 63 which offers the possibility for a restaurant manager to add a new weekly menu.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53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16A76F0-6828-4FFE-8428-1E458371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Corches</a:t>
            </a:r>
            <a:r>
              <a:rPr lang="en-US" dirty="0"/>
              <a:t> Sergiu - Aspects that should be improved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1A71D0EB-4E7E-4B80-BE68-10C8F0842C1B}"/>
              </a:ext>
            </a:extLst>
          </p:cNvPr>
          <p:cNvSpPr txBox="1"/>
          <p:nvPr/>
        </p:nvSpPr>
        <p:spPr>
          <a:xfrm>
            <a:off x="719091" y="2485748"/>
            <a:ext cx="1066290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Encountered problems </a:t>
            </a:r>
            <a:r>
              <a:rPr lang="en-US" sz="2800" b="1" dirty="0">
                <a:latin typeface="+mj-lt"/>
                <a:cs typeface="Calibri" panose="020F0502020204030204" pitchFamily="34" charset="0"/>
              </a:rPr>
              <a:t>:</a:t>
            </a:r>
          </a:p>
          <a:p>
            <a:r>
              <a:rPr lang="en-US" sz="2400" dirty="0">
                <a:cs typeface="Calibri" panose="020F0502020204030204" pitchFamily="34" charset="0"/>
              </a:rPr>
              <a:t>-</a:t>
            </a:r>
            <a:r>
              <a:rPr lang="en-US" altLang="en-US" sz="2400" dirty="0">
                <a:cs typeface="Calibri" panose="020F0502020204030204" pitchFamily="34" charset="0"/>
              </a:rPr>
              <a:t>for the add weekly menu mode I encountered problems because I did not send </a:t>
            </a:r>
            <a:r>
              <a:rPr lang="en-US" altLang="en-US" sz="2400">
                <a:cs typeface="Calibri" panose="020F0502020204030204" pitchFamily="34" charset="0"/>
              </a:rPr>
              <a:t>the item list </a:t>
            </a:r>
            <a:r>
              <a:rPr lang="en-US" altLang="en-US" sz="2400" dirty="0">
                <a:cs typeface="Calibri" panose="020F0502020204030204" pitchFamily="34" charset="0"/>
              </a:rPr>
              <a:t>correctly, but after I tried several options I finally managed to solve the problem </a:t>
            </a:r>
          </a:p>
          <a:p>
            <a:endParaRPr lang="en-US" sz="2400" dirty="0"/>
          </a:p>
          <a:p>
            <a:r>
              <a:rPr lang="en-US" sz="2400" b="1" dirty="0">
                <a:latin typeface="+mj-lt"/>
              </a:rPr>
              <a:t>Possible improvements :</a:t>
            </a:r>
          </a:p>
          <a:p>
            <a:r>
              <a:rPr lang="en-US" sz="2400" dirty="0">
                <a:latin typeface="+mj-lt"/>
              </a:rPr>
              <a:t>-for update and add product modals, new constraints could be added				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-for modal to add a weekly menu, new field constraints could be added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7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74BE74E-7E75-4E76-9606-BAA154D5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C363ADEA-F79E-42BA-A1D8-7738355E95AA}"/>
              </a:ext>
            </a:extLst>
          </p:cNvPr>
          <p:cNvSpPr txBox="1"/>
          <p:nvPr/>
        </p:nvSpPr>
        <p:spPr>
          <a:xfrm>
            <a:off x="310718" y="2450237"/>
            <a:ext cx="553078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What went well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are done with every story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managed to finish all task from Sprint 2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Communication and mutual help</a:t>
            </a:r>
          </a:p>
          <a:p>
            <a:pPr marL="285750" indent="-285750">
              <a:buFontTx/>
              <a:buChar char="-"/>
            </a:pPr>
            <a:r>
              <a:rPr lang="en-GB" dirty="0"/>
              <a:t>Discussed together approach for some tasks and features</a:t>
            </a:r>
            <a:endParaRPr lang="en-US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6C597FC4-D1E7-443E-9E35-B31B3E8F7FA5}"/>
              </a:ext>
            </a:extLst>
          </p:cNvPr>
          <p:cNvSpPr txBox="1"/>
          <p:nvPr/>
        </p:nvSpPr>
        <p:spPr>
          <a:xfrm>
            <a:off x="6350493" y="2399337"/>
            <a:ext cx="55307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Action items</a:t>
            </a:r>
          </a:p>
          <a:p>
            <a:pPr marL="285750" indent="-285750">
              <a:buFontTx/>
              <a:buChar char="-"/>
            </a:pPr>
            <a:r>
              <a:rPr lang="en-GB" dirty="0"/>
              <a:t>We need to test the entire flow of the  application until</a:t>
            </a:r>
          </a:p>
          <a:p>
            <a:pPr marL="285750" indent="-285750">
              <a:buFontTx/>
              <a:buChar char="-"/>
            </a:pPr>
            <a:r>
              <a:rPr lang="en-GB" dirty="0"/>
              <a:t>We need to solve bugs on frontend and backend</a:t>
            </a:r>
            <a:endParaRPr lang="en-US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B1E2FBA3-D253-4F9D-9BEC-2007B2B1A983}"/>
              </a:ext>
            </a:extLst>
          </p:cNvPr>
          <p:cNvSpPr txBox="1"/>
          <p:nvPr/>
        </p:nvSpPr>
        <p:spPr>
          <a:xfrm>
            <a:off x="377301" y="4513887"/>
            <a:ext cx="55751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What can be improved</a:t>
            </a:r>
          </a:p>
          <a:p>
            <a:pPr marL="285750" indent="-285750">
              <a:buFontTx/>
              <a:buChar char="-"/>
            </a:pPr>
            <a:r>
              <a:rPr lang="en-GB" dirty="0"/>
              <a:t>Check commits more thoroughly before   merging into master, so that we can avoid bugs</a:t>
            </a:r>
            <a:endParaRPr lang="en-US" dirty="0"/>
          </a:p>
          <a:p>
            <a:r>
              <a:rPr lang="en-US" dirty="0"/>
              <a:t>-  Design entities more attentively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DC687563-8FF3-4182-BAE7-C9AFD0173BF2}"/>
              </a:ext>
            </a:extLst>
          </p:cNvPr>
          <p:cNvSpPr txBox="1"/>
          <p:nvPr/>
        </p:nvSpPr>
        <p:spPr>
          <a:xfrm>
            <a:off x="310718" y="6209061"/>
            <a:ext cx="9099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Retro board: </a:t>
            </a:r>
            <a:r>
              <a:rPr lang="en-US" dirty="0">
                <a:hlinkClick r:id="rId2"/>
              </a:rPr>
              <a:t>https://ideaboardz.com/for/Sprint%202%20Board/3884286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3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A3F9D3D7-1246-4F48-B23A-59831FA0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065" y="4864241"/>
            <a:ext cx="10572000" cy="3964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400" dirty="0"/>
              <a:t>Velocity and statistics</a:t>
            </a: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0D723034-F7D0-4DB4-B85F-423C249A3DA5}"/>
              </a:ext>
            </a:extLst>
          </p:cNvPr>
          <p:cNvSpPr txBox="1"/>
          <p:nvPr/>
        </p:nvSpPr>
        <p:spPr>
          <a:xfrm>
            <a:off x="5115438" y="4793571"/>
            <a:ext cx="637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team managed to deliver 38.5 points in this sprint, which represents the remaining points from the entire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05B128D8-587B-4256-B7A6-8DC1199BC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89" y="780964"/>
            <a:ext cx="10725829" cy="3295659"/>
          </a:xfrm>
          <a:prstGeom prst="rect">
            <a:avLst/>
          </a:prstGeom>
        </p:spPr>
      </p:pic>
      <p:pic>
        <p:nvPicPr>
          <p:cNvPr id="19" name="Imagine 18">
            <a:extLst>
              <a:ext uri="{FF2B5EF4-FFF2-40B4-BE49-F238E27FC236}">
                <a16:creationId xmlns:a16="http://schemas.microsoft.com/office/drawing/2014/main" id="{14D80231-6DB8-444B-A8AD-325EDD64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552" y="5782535"/>
            <a:ext cx="7749623" cy="86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11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A10EBD9-55CC-4567-9E7C-6A45D410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E10CB8DA-20BB-472F-A691-B3191C9DD6B5}"/>
              </a:ext>
            </a:extLst>
          </p:cNvPr>
          <p:cNvSpPr txBox="1"/>
          <p:nvPr/>
        </p:nvSpPr>
        <p:spPr>
          <a:xfrm>
            <a:off x="489750" y="2530135"/>
            <a:ext cx="112554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FoodCaring</a:t>
            </a:r>
            <a:r>
              <a:rPr lang="en-US" dirty="0"/>
              <a:t> is a web application designed for food donations, where every person who wants to help someone, can put an online order to a restaurant and the selected menu will be delivered to a disadvantaged person</a:t>
            </a:r>
          </a:p>
          <a:p>
            <a:endParaRPr lang="en-US" dirty="0"/>
          </a:p>
          <a:p>
            <a:r>
              <a:rPr lang="en-US" dirty="0"/>
              <a:t>	The application has 4 main users: the administrator, the restaurant responsible, the donor and the disadvantaged people. Each user can perform actions specific to his role: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administrator is in charge with the management for restaurant </a:t>
            </a:r>
            <a:r>
              <a:rPr lang="en-US" dirty="0" err="1"/>
              <a:t>responsibles</a:t>
            </a:r>
            <a:r>
              <a:rPr lang="en-US" dirty="0"/>
              <a:t>, donors  		and the disadvantaged people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Restaurant manager is the one who’ll handles the menus and products of the restaurant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donors can select a menu and after, they’ll chose the person who’ll receive their 	donation. Also, they can let the platform to choose this in their replace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A disadvantaged person can create a </a:t>
            </a:r>
            <a:r>
              <a:rPr lang="en-US" dirty="0" err="1"/>
              <a:t>wishlist</a:t>
            </a:r>
            <a:r>
              <a:rPr lang="en-US" dirty="0"/>
              <a:t>, a list with his allergies and can cancel an order if he is not able to receive it ( not at home)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7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697EF8B-DFBC-4522-A86E-8EE63380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Pentek</a:t>
            </a:r>
            <a:r>
              <a:rPr lang="en-US" dirty="0"/>
              <a:t> Tamas-Technical aspects regarding the tasks delivered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043F9329-9287-4502-B824-4257BDD9136F}"/>
              </a:ext>
            </a:extLst>
          </p:cNvPr>
          <p:cNvSpPr txBox="1"/>
          <p:nvPr/>
        </p:nvSpPr>
        <p:spPr>
          <a:xfrm>
            <a:off x="810000" y="2459115"/>
            <a:ext cx="10642194" cy="447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Completed tasks: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Priority based generation for disadvantaged persons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 wish list to disadvantaged person entity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GET endpoint for wish list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POST/DELETE endpoint for wish list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 password from UPDATE endpoints for different user types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Updates for disadvantaged person fields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Adding algorithm for generating a list of disadvantaged persons based on priority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Changing entity, DTO and converter classes for some tasks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Adding methods in service and controller classes for some tasks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 problems during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0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7D80C8-9EED-4DEA-8E12-1B9AA7D0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Pentek</a:t>
            </a:r>
            <a:r>
              <a:rPr lang="en-US" dirty="0"/>
              <a:t> Tamas- Aspects that should be improved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EA982705-85D8-4F17-A9E4-4C035E00D967}"/>
              </a:ext>
            </a:extLst>
          </p:cNvPr>
          <p:cNvSpPr txBox="1"/>
          <p:nvPr/>
        </p:nvSpPr>
        <p:spPr>
          <a:xfrm>
            <a:off x="810000" y="2666966"/>
            <a:ext cx="9727794" cy="323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 extra filtering (by name, by age) when generating the list of disadvantaged persons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First defining </a:t>
            </a:r>
            <a:r>
              <a:rPr lang="en-US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detailed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entity and DTO classes then implementing service and controller classes, not inverse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7E4ECA-0C5C-47C1-B97E-E8665B97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1041690" cy="1221814"/>
          </a:xfrm>
        </p:spPr>
        <p:txBody>
          <a:bodyPr/>
          <a:lstStyle/>
          <a:p>
            <a:r>
              <a:rPr lang="en-US" dirty="0" err="1"/>
              <a:t>Ilies</a:t>
            </a:r>
            <a:r>
              <a:rPr lang="en-US" dirty="0"/>
              <a:t> </a:t>
            </a:r>
            <a:r>
              <a:rPr lang="en-US" dirty="0" err="1"/>
              <a:t>Andreea</a:t>
            </a:r>
            <a:r>
              <a:rPr lang="en-US" dirty="0"/>
              <a:t> – Technical aspects regarding the tasks delivered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8CAF573A-8D9F-43C8-8713-E737B4926CBA}"/>
              </a:ext>
            </a:extLst>
          </p:cNvPr>
          <p:cNvSpPr txBox="1"/>
          <p:nvPr/>
        </p:nvSpPr>
        <p:spPr>
          <a:xfrm>
            <a:off x="309239" y="2157273"/>
            <a:ext cx="11573522" cy="503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Entity and CRUD Operations on Donation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backend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Also helped with the “cancel donation for disadvantaged person” endpoint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 to display the orders of the logged in disadvantaged person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frontend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 cancel option when the donation has not yet arrived (available for the current day)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Wishlist page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frontend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 display for the current </a:t>
            </a:r>
            <a:r>
              <a:rPr lang="en-U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wishlist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Add/remove menus from </a:t>
            </a:r>
            <a:r>
              <a:rPr lang="en-U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wishlist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with the corresponding icons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Allergies page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frontend + some backend logic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Cards with the allergies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Add/delete allergies options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Fixed Disadvantaged Person’s Delete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Donations prevented the disadvantaged person’s delete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Removed the deleted disadvantaged persons from every donation they appeared in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Deployed the new iteration on Heroku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– frontend &amp;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1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E2C481B-3D2E-4A22-94F2-50803CBD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34" y="402800"/>
            <a:ext cx="9967491" cy="1212936"/>
          </a:xfrm>
        </p:spPr>
        <p:txBody>
          <a:bodyPr/>
          <a:lstStyle/>
          <a:p>
            <a:r>
              <a:rPr lang="en-US" dirty="0" err="1"/>
              <a:t>Ilies</a:t>
            </a:r>
            <a:r>
              <a:rPr lang="en-US" dirty="0"/>
              <a:t> </a:t>
            </a:r>
            <a:r>
              <a:rPr lang="en-US" dirty="0" err="1"/>
              <a:t>Andreea</a:t>
            </a:r>
            <a:r>
              <a:rPr lang="en-US" dirty="0"/>
              <a:t> – Aspects that should be improved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67C6B9AE-5FBE-41A4-ABC4-60B33B3577EC}"/>
              </a:ext>
            </a:extLst>
          </p:cNvPr>
          <p:cNvSpPr txBox="1"/>
          <p:nvPr/>
        </p:nvSpPr>
        <p:spPr>
          <a:xfrm>
            <a:off x="577049" y="2476870"/>
            <a:ext cx="9967491" cy="1452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GB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	Pay more attention to alignment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GB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	Get rid of the boiler plate code</a:t>
            </a:r>
          </a:p>
        </p:txBody>
      </p:sp>
    </p:spTree>
    <p:extLst>
      <p:ext uri="{BB962C8B-B14F-4D97-AF65-F5344CB8AC3E}">
        <p14:creationId xmlns:p14="http://schemas.microsoft.com/office/powerpoint/2010/main" val="193148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B12A0E6-0244-42DE-B9D6-B7ABB8C0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80354"/>
            <a:ext cx="10571998" cy="970450"/>
          </a:xfrm>
        </p:spPr>
        <p:txBody>
          <a:bodyPr/>
          <a:lstStyle/>
          <a:p>
            <a:r>
              <a:rPr lang="en-US" dirty="0" err="1"/>
              <a:t>Fagadar</a:t>
            </a:r>
            <a:r>
              <a:rPr lang="en-US" dirty="0"/>
              <a:t> Ionela- Technical aspects regarding the tasks delivered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C89C8F2A-E01D-450E-807C-D990DDB62C3D}"/>
              </a:ext>
            </a:extLst>
          </p:cNvPr>
          <p:cNvSpPr txBox="1"/>
          <p:nvPr/>
        </p:nvSpPr>
        <p:spPr>
          <a:xfrm>
            <a:off x="355106" y="2201658"/>
            <a:ext cx="11515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Frontend – </a:t>
            </a:r>
            <a:r>
              <a:rPr lang="en-US" sz="1400" b="1" dirty="0"/>
              <a:t>Modals for creating and updating a disadvantaged person &amp; delete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modals with input/dropdown fields that use validators in order to validate user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 problems encountered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Frontend – </a:t>
            </a:r>
            <a:r>
              <a:rPr lang="en-US" sz="1400" b="1" dirty="0"/>
              <a:t>Chart about disadvantaged persons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Chart that displays statistics about how the disadvantaged persons were helped. The chart is displayed in column form or in line form with the possibility of choosing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 problems encountered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Frontend – </a:t>
            </a:r>
            <a:r>
              <a:rPr lang="en-US" sz="1400" b="1" dirty="0"/>
              <a:t>Modal for inserting a donation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Modal in which the user can choose a restaurant, a menu, and then between manual or automatic choose of the disadvantaged persons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 problems encountered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Frontend – </a:t>
            </a:r>
            <a:r>
              <a:rPr lang="en-US" sz="1400" b="1" dirty="0"/>
              <a:t>Table that contains Donations of the current Donor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Table with Donations that have been 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It includes the restaurant, menu, the list of disadvantaged persons and the date of donation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 problems encountered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Frontend &amp; Backend – </a:t>
            </a:r>
            <a:r>
              <a:rPr lang="en-US" sz="1400" b="1" dirty="0"/>
              <a:t>Fixed bug for weekly menus &amp; menus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Table with Menus showed menus &amp; weekly menus when it is supposed to show only menus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Modal for creating a weekly menu permitted to create a weekly menu from a weekly menu and that was not supposed to happen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 problems encountered</a:t>
            </a:r>
          </a:p>
          <a:p>
            <a:pPr lvl="1"/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9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9EA7DF0-21B4-4B5D-84BA-080D2C12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Fagadar</a:t>
            </a:r>
            <a:r>
              <a:rPr lang="en-US" dirty="0"/>
              <a:t> Ionela– Aspects that should be improved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A02BB86F-2C70-4AF0-A1F3-8555AD751513}"/>
              </a:ext>
            </a:extLst>
          </p:cNvPr>
          <p:cNvSpPr txBox="1"/>
          <p:nvPr/>
        </p:nvSpPr>
        <p:spPr>
          <a:xfrm>
            <a:off x="648070" y="2725445"/>
            <a:ext cx="10804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Frontend – Styling of pages</a:t>
            </a:r>
          </a:p>
          <a:p>
            <a:r>
              <a:rPr lang="en-GB" sz="2400" dirty="0"/>
              <a:t>Some pages needs to be styled in order for the website to look more user friendly.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1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E501C3-C8EE-46D7-9616-BF672797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Cucui</a:t>
            </a:r>
            <a:r>
              <a:rPr lang="en-US" dirty="0"/>
              <a:t> Mihai - Technical aspects regarding the tasks delivered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9976DA92-35DB-44BF-A59B-F25655B55BE3}"/>
              </a:ext>
            </a:extLst>
          </p:cNvPr>
          <p:cNvSpPr txBox="1"/>
          <p:nvPr/>
        </p:nvSpPr>
        <p:spPr>
          <a:xfrm>
            <a:off x="568171" y="2388093"/>
            <a:ext cx="10147177" cy="456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38 – Add a menu item to a menu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PUT endpoint for adding an menu item to item list of a menu (e.g. [Soup, Steak, Fries ])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41 – Put Endpoint for a product(item)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PUT Endpoint for Item for Updating an Item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42 – Delete a menu item from a menu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PUT endpoint for Menu / Delete an Item (created DELETE Endpoint)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61 – Weekly Menu entity and CRUD operations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Weekly Menu Entity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Weekly Menu Service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Weekly Menu Controller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Weekly Menu GET, POST, PUT, DELETE endpoints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73 – Endpoint for weekly menus and simple menus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GET endpoint for selecting menus and weekly menus without duplicates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Update on Menu GET (select only simple menus)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83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morabi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TM03457503[[fn=Memorabil]]</Template>
  <TotalTime>228</TotalTime>
  <Words>1215</Words>
  <Application>Microsoft Office PowerPoint</Application>
  <PresentationFormat>Ecran lat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Symbol</vt:lpstr>
      <vt:lpstr>Wingdings 2</vt:lpstr>
      <vt:lpstr>Memorabil</vt:lpstr>
      <vt:lpstr>FOOD CARING</vt:lpstr>
      <vt:lpstr>Project description</vt:lpstr>
      <vt:lpstr>Pentek Tamas-Technical aspects regarding the tasks delivered</vt:lpstr>
      <vt:lpstr>Pentek Tamas- Aspects that should be improved</vt:lpstr>
      <vt:lpstr>Ilies Andreea – Technical aspects regarding the tasks delivered</vt:lpstr>
      <vt:lpstr>Ilies Andreea – Aspects that should be improved</vt:lpstr>
      <vt:lpstr>Fagadar Ionela- Technical aspects regarding the tasks delivered</vt:lpstr>
      <vt:lpstr>Fagadar Ionela– Aspects that should be improved</vt:lpstr>
      <vt:lpstr>Cucui Mihai - Technical aspects regarding the tasks delivered</vt:lpstr>
      <vt:lpstr>Cucui Mihai– Aspects that should be improved</vt:lpstr>
      <vt:lpstr>Corches Sergiu-Technical aspects regarding the tasks delivered</vt:lpstr>
      <vt:lpstr>Corches Sergiu - Aspects that should be improved</vt:lpstr>
      <vt:lpstr>Sprint Retrospective</vt:lpstr>
      <vt:lpstr>Velocity and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CARING</dc:title>
  <dc:creator>Iulia Simona Santa</dc:creator>
  <cp:lastModifiedBy>Iulia Simona Santa</cp:lastModifiedBy>
  <cp:revision>73</cp:revision>
  <dcterms:created xsi:type="dcterms:W3CDTF">2021-04-19T14:08:28Z</dcterms:created>
  <dcterms:modified xsi:type="dcterms:W3CDTF">2021-05-18T10:24:54Z</dcterms:modified>
</cp:coreProperties>
</file>