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0" r:id="rId2"/>
    <p:sldId id="26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744188-70C0-4FF7-A1D7-3FC72A4BE7C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kshamdixit.com/" TargetMode="External"/><Relationship Id="rId2" Type="http://schemas.openxmlformats.org/officeDocument/2006/relationships/hyperlink" Target="https://www.linkedin.com/in/saksham-dixit-a025a72a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5" y="4469684"/>
            <a:ext cx="11764589" cy="1688858"/>
          </a:xfrm>
        </p:spPr>
        <p:txBody>
          <a:bodyPr>
            <a:normAutofit/>
          </a:bodyPr>
          <a:lstStyle/>
          <a:p>
            <a:r>
              <a:rPr lang="en-US" sz="5400" b="0" dirty="0" smtClean="0"/>
              <a:t>         </a:t>
            </a:r>
            <a:r>
              <a:rPr lang="en-US" sz="5400" dirty="0" smtClean="0"/>
              <a:t>Final </a:t>
            </a:r>
            <a:r>
              <a:rPr lang="en-US" sz="5400" dirty="0" smtClean="0"/>
              <a:t>Configuration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21" y="2790847"/>
            <a:ext cx="1594894" cy="17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629" y="3752091"/>
            <a:ext cx="10571998" cy="970450"/>
          </a:xfrm>
        </p:spPr>
        <p:txBody>
          <a:bodyPr/>
          <a:lstStyle/>
          <a:p>
            <a:r>
              <a:rPr lang="en-US" sz="7200" dirty="0" smtClean="0"/>
              <a:t>D</a:t>
            </a:r>
            <a:r>
              <a:rPr lang="en-US" sz="7200" dirty="0" smtClean="0">
                <a:solidFill>
                  <a:schemeClr val="accent1"/>
                </a:solidFill>
              </a:rPr>
              <a:t>e</a:t>
            </a:r>
            <a:r>
              <a:rPr lang="en-US" sz="7200" dirty="0" smtClean="0"/>
              <a:t>m</a:t>
            </a:r>
            <a:r>
              <a:rPr lang="en-US" sz="7200" dirty="0" smtClean="0">
                <a:solidFill>
                  <a:schemeClr val="accent1"/>
                </a:solidFill>
              </a:rPr>
              <a:t>o</a:t>
            </a:r>
            <a:r>
              <a:rPr lang="en-US" sz="7200" dirty="0" smtClean="0"/>
              <a:t> T</a:t>
            </a:r>
            <a:r>
              <a:rPr lang="en-US" sz="7200" dirty="0" smtClean="0">
                <a:solidFill>
                  <a:schemeClr val="accent1"/>
                </a:solidFill>
              </a:rPr>
              <a:t>i</a:t>
            </a:r>
            <a:r>
              <a:rPr lang="en-US" sz="7200" dirty="0" smtClean="0"/>
              <a:t>m</a:t>
            </a:r>
            <a:r>
              <a:rPr lang="en-US" sz="7200" dirty="0" smtClean="0">
                <a:solidFill>
                  <a:schemeClr val="accent1"/>
                </a:solidFill>
              </a:rPr>
              <a:t>e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2317" y="5283900"/>
            <a:ext cx="1131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Linkedin</a:t>
            </a:r>
            <a:r>
              <a:rPr lang="en-US" b="1" dirty="0" smtClean="0"/>
              <a:t> link URL:  </a:t>
            </a:r>
            <a:r>
              <a:rPr lang="en-US" i="1" dirty="0" smtClean="0">
                <a:hlinkClick r:id="rId2"/>
              </a:rPr>
              <a:t>https://www.linkedin.com/in/saksham-dixit-a025a72a/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Blog URL : </a:t>
            </a:r>
            <a:r>
              <a:rPr lang="en-US" dirty="0" smtClean="0">
                <a:hlinkClick r:id="rId3"/>
              </a:rPr>
              <a:t>https://www.sakshamdixit.com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22" y="328681"/>
            <a:ext cx="7982985" cy="41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1294</TotalTime>
  <Words>19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         Final Configuration</vt:lpstr>
      <vt:lpstr>Demo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dixit</dc:creator>
  <cp:lastModifiedBy>attacker</cp:lastModifiedBy>
  <cp:revision>69</cp:revision>
  <dcterms:created xsi:type="dcterms:W3CDTF">2020-07-05T20:54:24Z</dcterms:created>
  <dcterms:modified xsi:type="dcterms:W3CDTF">2021-01-19T03:04:46Z</dcterms:modified>
</cp:coreProperties>
</file>