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60" r:id="rId2"/>
    <p:sldId id="259" r:id="rId3"/>
    <p:sldId id="257" r:id="rId4"/>
    <p:sldId id="258" r:id="rId5"/>
    <p:sldId id="25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3" d="100"/>
          <a:sy n="73" d="100"/>
        </p:scale>
        <p:origin x="61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744188-70C0-4FF7-A1D7-3FC72A4BE7CB}"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34016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744188-70C0-4FF7-A1D7-3FC72A4BE7CB}"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10738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5C744188-70C0-4FF7-A1D7-3FC72A4BE7CB}"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638188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5C744188-70C0-4FF7-A1D7-3FC72A4BE7CB}" type="datetimeFigureOut">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2752049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744188-70C0-4FF7-A1D7-3FC72A4BE7CB}"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3224559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744188-70C0-4FF7-A1D7-3FC72A4BE7CB}"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41222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744188-70C0-4FF7-A1D7-3FC72A4BE7CB}"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139427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744188-70C0-4FF7-A1D7-3FC72A4BE7CB}"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141513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744188-70C0-4FF7-A1D7-3FC72A4BE7CB}"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337367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744188-70C0-4FF7-A1D7-3FC72A4BE7CB}" type="datetimeFigureOut">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333405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744188-70C0-4FF7-A1D7-3FC72A4BE7CB}" type="datetimeFigureOut">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415814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44188-70C0-4FF7-A1D7-3FC72A4BE7CB}" type="datetimeFigureOut">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35731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744188-70C0-4FF7-A1D7-3FC72A4BE7CB}"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119452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5C744188-70C0-4FF7-A1D7-3FC72A4BE7CB}" type="datetimeFigureOut">
              <a:rPr lang="en-US" smtClean="0"/>
              <a:t>1/8/2021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3A13AEB-7DA0-404B-BDE2-1E4B39CEA5FE}" type="slidenum">
              <a:rPr lang="en-US" smtClean="0"/>
              <a:t>‹#›</a:t>
            </a:fld>
            <a:endParaRPr lang="en-US"/>
          </a:p>
        </p:txBody>
      </p:sp>
    </p:spTree>
    <p:extLst>
      <p:ext uri="{BB962C8B-B14F-4D97-AF65-F5344CB8AC3E}">
        <p14:creationId xmlns:p14="http://schemas.microsoft.com/office/powerpoint/2010/main" val="109547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744188-70C0-4FF7-A1D7-3FC72A4BE7CB}" type="datetimeFigureOut">
              <a:rPr lang="en-US" smtClean="0"/>
              <a:t>1/8/2021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3A13AEB-7DA0-404B-BDE2-1E4B39CEA5FE}" type="slidenum">
              <a:rPr lang="en-US" smtClean="0"/>
              <a:t>‹#›</a:t>
            </a:fld>
            <a:endParaRPr lang="en-US"/>
          </a:p>
        </p:txBody>
      </p:sp>
    </p:spTree>
    <p:extLst>
      <p:ext uri="{BB962C8B-B14F-4D97-AF65-F5344CB8AC3E}">
        <p14:creationId xmlns:p14="http://schemas.microsoft.com/office/powerpoint/2010/main" val="2270169261"/>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akshamdixit.com/" TargetMode="External"/><Relationship Id="rId2" Type="http://schemas.openxmlformats.org/officeDocument/2006/relationships/hyperlink" Target="https://www.linkedin.com/in/saksham-dixit-a025a72a/"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444" y="4563500"/>
            <a:ext cx="10364451" cy="1596177"/>
          </a:xfrm>
        </p:spPr>
        <p:txBody>
          <a:bodyPr>
            <a:normAutofit/>
          </a:bodyPr>
          <a:lstStyle/>
          <a:p>
            <a:r>
              <a:rPr lang="en-US" sz="5400" dirty="0" smtClean="0"/>
              <a:t>Red Team Lab Setup Tutorial</a:t>
            </a:r>
            <a:endParaRPr lang="en-US" sz="5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8743" y="80913"/>
            <a:ext cx="927463" cy="872675"/>
          </a:xfrm>
          <a:prstGeom prst="rect">
            <a:avLst/>
          </a:prstGeom>
        </p:spPr>
      </p:pic>
      <p:pic>
        <p:nvPicPr>
          <p:cNvPr id="6" name="Picture 5"/>
          <p:cNvPicPr>
            <a:picLocks noChangeAspect="1"/>
          </p:cNvPicPr>
          <p:nvPr/>
        </p:nvPicPr>
        <p:blipFill>
          <a:blip r:embed="rId3"/>
          <a:stretch>
            <a:fillRect/>
          </a:stretch>
        </p:blipFill>
        <p:spPr>
          <a:xfrm>
            <a:off x="4871221" y="2790847"/>
            <a:ext cx="1594894" cy="1772653"/>
          </a:xfrm>
          <a:prstGeom prst="rect">
            <a:avLst/>
          </a:prstGeom>
        </p:spPr>
      </p:pic>
    </p:spTree>
    <p:extLst>
      <p:ext uri="{BB962C8B-B14F-4D97-AF65-F5344CB8AC3E}">
        <p14:creationId xmlns:p14="http://schemas.microsoft.com/office/powerpoint/2010/main" val="1348647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OVERVIEW</a:t>
            </a:r>
            <a:endParaRPr lang="en-US" b="1" dirty="0"/>
          </a:p>
        </p:txBody>
      </p:sp>
      <p:sp>
        <p:nvSpPr>
          <p:cNvPr id="3" name="Content Placeholder 2"/>
          <p:cNvSpPr>
            <a:spLocks noGrp="1"/>
          </p:cNvSpPr>
          <p:nvPr>
            <p:ph idx="1"/>
          </p:nvPr>
        </p:nvSpPr>
        <p:spPr/>
        <p:txBody>
          <a:bodyPr/>
          <a:lstStyle/>
          <a:p>
            <a:r>
              <a:rPr lang="en-US" dirty="0" smtClean="0"/>
              <a:t>Introduction to Red teaming</a:t>
            </a:r>
          </a:p>
          <a:p>
            <a:r>
              <a:rPr lang="en-US" dirty="0" smtClean="0"/>
              <a:t>Required components for lab setup</a:t>
            </a:r>
          </a:p>
          <a:p>
            <a:r>
              <a:rPr lang="en-US" dirty="0" smtClean="0"/>
              <a:t>Architecture design of lab</a:t>
            </a:r>
          </a:p>
          <a:p>
            <a:r>
              <a:rPr lang="en-US" dirty="0" smtClean="0"/>
              <a:t>Installation process of systems</a:t>
            </a:r>
          </a:p>
          <a:p>
            <a:r>
              <a:rPr lang="en-US" dirty="0" smtClean="0"/>
              <a:t>Configuration of systems</a:t>
            </a:r>
          </a:p>
          <a:p>
            <a:r>
              <a:rPr lang="en-US" dirty="0" smtClean="0"/>
              <a:t>Configure Domain controller and forest</a:t>
            </a:r>
          </a:p>
          <a:p>
            <a:r>
              <a:rPr lang="en-US" dirty="0" smtClean="0"/>
              <a:t>Configure systems in domain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8743" y="80913"/>
            <a:ext cx="927463" cy="872675"/>
          </a:xfrm>
          <a:prstGeom prst="rect">
            <a:avLst/>
          </a:prstGeom>
        </p:spPr>
      </p:pic>
    </p:spTree>
    <p:extLst>
      <p:ext uri="{BB962C8B-B14F-4D97-AF65-F5344CB8AC3E}">
        <p14:creationId xmlns:p14="http://schemas.microsoft.com/office/powerpoint/2010/main" val="1745236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Red Teaming</a:t>
            </a:r>
            <a:endParaRPr lang="en-US" b="1" dirty="0"/>
          </a:p>
        </p:txBody>
      </p:sp>
      <p:sp>
        <p:nvSpPr>
          <p:cNvPr id="3" name="Content Placeholder 2"/>
          <p:cNvSpPr>
            <a:spLocks noGrp="1"/>
          </p:cNvSpPr>
          <p:nvPr>
            <p:ph idx="1"/>
          </p:nvPr>
        </p:nvSpPr>
        <p:spPr/>
        <p:txBody>
          <a:bodyPr>
            <a:noAutofit/>
          </a:bodyPr>
          <a:lstStyle/>
          <a:p>
            <a:r>
              <a:rPr lang="en-US" dirty="0"/>
              <a:t>A red team assessment is a goal-based </a:t>
            </a:r>
            <a:r>
              <a:rPr lang="en-US" dirty="0" smtClean="0"/>
              <a:t>activity </a:t>
            </a:r>
            <a:r>
              <a:rPr lang="en-US" dirty="0"/>
              <a:t>that requires a big-picture, holistic view of the organization from the perspective of an adversary. The objective is to realistically simulate a virtual and physical security attack and attempt to uncover security vulnerabilities that might otherwise be discovered by bad actors.</a:t>
            </a:r>
          </a:p>
          <a:p>
            <a:endParaRPr lang="en-US" dirty="0"/>
          </a:p>
          <a:p>
            <a:r>
              <a:rPr lang="en-US" dirty="0" smtClean="0"/>
              <a:t>The </a:t>
            </a:r>
            <a:r>
              <a:rPr lang="en-US" dirty="0"/>
              <a:t>purpose of conducting a red teaming assessment is to demonstrate how real world attackers can combine unrelated exploits to achieve their goal. It is an effective way to show that even the most sophisticated firewall in the world means very little if an attacker can walk out of the data center with an unencrypted hard drive. Instead of relying on a single network appliance to secure sensitive data, it’s better to take a defense in depth approach and continuously improve your people, process, and technology.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8743" y="80913"/>
            <a:ext cx="927463" cy="872675"/>
          </a:xfrm>
          <a:prstGeom prst="rect">
            <a:avLst/>
          </a:prstGeom>
        </p:spPr>
      </p:pic>
    </p:spTree>
    <p:extLst>
      <p:ext uri="{BB962C8B-B14F-4D97-AF65-F5344CB8AC3E}">
        <p14:creationId xmlns:p14="http://schemas.microsoft.com/office/powerpoint/2010/main" val="3249205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Red Team Tactics</a:t>
            </a:r>
            <a:endParaRPr lang="en-US" b="1" dirty="0"/>
          </a:p>
        </p:txBody>
      </p:sp>
      <p:sp>
        <p:nvSpPr>
          <p:cNvPr id="3" name="Content Placeholder 2"/>
          <p:cNvSpPr>
            <a:spLocks noGrp="1"/>
          </p:cNvSpPr>
          <p:nvPr>
            <p:ph idx="1"/>
          </p:nvPr>
        </p:nvSpPr>
        <p:spPr>
          <a:xfrm>
            <a:off x="1484310" y="2340428"/>
            <a:ext cx="10018713" cy="3124201"/>
          </a:xfrm>
        </p:spPr>
        <p:txBody>
          <a:bodyPr/>
          <a:lstStyle/>
          <a:p>
            <a:r>
              <a:rPr lang="en-US" dirty="0" smtClean="0"/>
              <a:t>    Email </a:t>
            </a:r>
            <a:r>
              <a:rPr lang="en-US" dirty="0"/>
              <a:t>and phone-based social engineering. </a:t>
            </a:r>
          </a:p>
          <a:p>
            <a:r>
              <a:rPr lang="en-US" dirty="0"/>
              <a:t>    Network service exploitation. </a:t>
            </a:r>
          </a:p>
          <a:p>
            <a:r>
              <a:rPr lang="en-US" dirty="0"/>
              <a:t>    Physical facility exploitation. </a:t>
            </a:r>
          </a:p>
          <a:p>
            <a:r>
              <a:rPr lang="en-US" dirty="0"/>
              <a:t>    Application layer exploitation.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8743" y="80913"/>
            <a:ext cx="927463" cy="872675"/>
          </a:xfrm>
          <a:prstGeom prst="rect">
            <a:avLst/>
          </a:prstGeom>
        </p:spPr>
      </p:pic>
    </p:spTree>
    <p:extLst>
      <p:ext uri="{BB962C8B-B14F-4D97-AF65-F5344CB8AC3E}">
        <p14:creationId xmlns:p14="http://schemas.microsoft.com/office/powerpoint/2010/main" val="3953680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2317" y="5283900"/>
            <a:ext cx="11315700" cy="1200329"/>
          </a:xfrm>
          <a:prstGeom prst="rect">
            <a:avLst/>
          </a:prstGeom>
        </p:spPr>
        <p:txBody>
          <a:bodyPr wrap="square">
            <a:spAutoFit/>
          </a:bodyPr>
          <a:lstStyle/>
          <a:p>
            <a:r>
              <a:rPr lang="en-US" b="1" dirty="0" err="1" smtClean="0"/>
              <a:t>Linkedin</a:t>
            </a:r>
            <a:r>
              <a:rPr lang="en-US" b="1" dirty="0" smtClean="0"/>
              <a:t> link URL:  </a:t>
            </a:r>
            <a:r>
              <a:rPr lang="en-US" i="1" dirty="0" smtClean="0">
                <a:hlinkClick r:id="rId2"/>
              </a:rPr>
              <a:t>https</a:t>
            </a:r>
            <a:r>
              <a:rPr lang="en-US" i="1" dirty="0" smtClean="0">
                <a:hlinkClick r:id="rId2"/>
              </a:rPr>
              <a:t>://www.linkedin.com/in/saksham-dixit-a025a72a</a:t>
            </a:r>
            <a:r>
              <a:rPr lang="en-US" i="1" dirty="0" smtClean="0">
                <a:hlinkClick r:id="rId2"/>
              </a:rPr>
              <a:t>/</a:t>
            </a:r>
            <a:endParaRPr lang="en-US" dirty="0" smtClean="0"/>
          </a:p>
          <a:p>
            <a:endParaRPr lang="en-US" b="1" dirty="0"/>
          </a:p>
          <a:p>
            <a:r>
              <a:rPr lang="en-US" b="1" dirty="0" smtClean="0"/>
              <a:t>Blog URL : </a:t>
            </a:r>
            <a:r>
              <a:rPr lang="en-US" dirty="0" smtClean="0">
                <a:hlinkClick r:id="rId3"/>
              </a:rPr>
              <a:t>https://www.sakshamdixit.com</a:t>
            </a:r>
            <a:endParaRPr lang="en-US" dirty="0" smtClean="0"/>
          </a:p>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743" y="80913"/>
            <a:ext cx="927463" cy="872675"/>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8622" y="328681"/>
            <a:ext cx="7982985" cy="4191068"/>
          </a:xfrm>
          <a:prstGeom prst="rect">
            <a:avLst/>
          </a:prstGeom>
        </p:spPr>
      </p:pic>
    </p:spTree>
    <p:extLst>
      <p:ext uri="{BB962C8B-B14F-4D97-AF65-F5344CB8AC3E}">
        <p14:creationId xmlns:p14="http://schemas.microsoft.com/office/powerpoint/2010/main" val="2314917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179</TotalTime>
  <Words>223</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Red Team Lab Setup Tutorial</vt:lpstr>
      <vt:lpstr>COURSE OVERVIEW</vt:lpstr>
      <vt:lpstr>Introduction To Red Teaming</vt:lpstr>
      <vt:lpstr>Red Team Tactics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saksham dixit</dc:creator>
  <cp:lastModifiedBy>attacker</cp:lastModifiedBy>
  <cp:revision>14</cp:revision>
  <dcterms:created xsi:type="dcterms:W3CDTF">2020-07-05T20:54:24Z</dcterms:created>
  <dcterms:modified xsi:type="dcterms:W3CDTF">2021-01-08T11:28:41Z</dcterms:modified>
</cp:coreProperties>
</file>