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57" r:id="rId3"/>
    <p:sldId id="258" r:id="rId4"/>
    <p:sldId id="262" r:id="rId5"/>
    <p:sldId id="263" r:id="rId6"/>
    <p:sldId id="264" r:id="rId7"/>
    <p:sldId id="265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27" y="4171614"/>
            <a:ext cx="10862065" cy="165442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Required components for lab setup</a:t>
            </a:r>
            <a:endParaRPr lang="en-US" sz="5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components for lab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Storage</a:t>
            </a:r>
          </a:p>
          <a:p>
            <a:r>
              <a:rPr lang="en-US" b="1" dirty="0" smtClean="0"/>
              <a:t>RAM </a:t>
            </a:r>
            <a:r>
              <a:rPr lang="en-US" b="1" dirty="0" smtClean="0"/>
              <a:t>(Excluding Base OS)</a:t>
            </a:r>
          </a:p>
          <a:p>
            <a:r>
              <a:rPr lang="en-US" b="1" dirty="0" smtClean="0"/>
              <a:t>Processor</a:t>
            </a:r>
          </a:p>
          <a:p>
            <a:r>
              <a:rPr lang="en-US" b="1" dirty="0" smtClean="0"/>
              <a:t>Operating systems</a:t>
            </a:r>
            <a:r>
              <a:rPr lang="en-US" dirty="0" smtClean="0"/>
              <a:t>: (</a:t>
            </a:r>
            <a:r>
              <a:rPr lang="en-US" b="1" dirty="0" smtClean="0"/>
              <a:t>Free evaluation version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Virtualization Platform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0428"/>
            <a:ext cx="10018713" cy="3124201"/>
          </a:xfrm>
        </p:spPr>
        <p:txBody>
          <a:bodyPr/>
          <a:lstStyle/>
          <a:p>
            <a:r>
              <a:rPr lang="en-US" dirty="0" smtClean="0"/>
              <a:t>    400 – 500 GB Space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Preferred storage type SSD. </a:t>
            </a:r>
          </a:p>
          <a:p>
            <a:r>
              <a:rPr lang="en-US" dirty="0" smtClean="0"/>
              <a:t>    On my System primary Drive is: “</a:t>
            </a:r>
            <a:r>
              <a:rPr lang="en-US" b="1" dirty="0"/>
              <a:t>Crucial P1 1TB 3D NAND </a:t>
            </a:r>
            <a:r>
              <a:rPr lang="en-US" b="1" dirty="0" err="1"/>
              <a:t>NVMe</a:t>
            </a:r>
            <a:r>
              <a:rPr lang="en-US" b="1" dirty="0"/>
              <a:t> </a:t>
            </a:r>
            <a:r>
              <a:rPr lang="en-US" b="1" dirty="0" err="1"/>
              <a:t>PCIe</a:t>
            </a:r>
            <a:r>
              <a:rPr lang="en-US" b="1" dirty="0"/>
              <a:t> M.2 SSD - </a:t>
            </a:r>
            <a:r>
              <a:rPr lang="en-US" b="1" dirty="0" smtClean="0"/>
              <a:t>CT1000P1SSD8” </a:t>
            </a:r>
          </a:p>
          <a:p>
            <a:pPr marL="0" indent="0">
              <a:buNone/>
            </a:pPr>
            <a:r>
              <a:rPr lang="en-US" b="1" dirty="0" smtClean="0"/>
              <a:t>Link </a:t>
            </a:r>
            <a:r>
              <a:rPr lang="en-US" b="1" dirty="0"/>
              <a:t>: https://www.amazon.in/Crucial-1TB-NAND-NVMe-PCIe/dp/B07J2Q4SWZ/ref=sr_1_1?dchild=1&amp;keywords=crucial+p1+1tb&amp;qid=1610278907&amp;s=computers&amp;sr=1-1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2001826"/>
            <a:ext cx="2233750" cy="12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25-30 GB RAM.</a:t>
            </a:r>
          </a:p>
          <a:p>
            <a:r>
              <a:rPr lang="en-US" dirty="0" smtClean="0"/>
              <a:t>Preferred RAM type DDR4 – DDR5.</a:t>
            </a:r>
          </a:p>
          <a:p>
            <a:r>
              <a:rPr lang="en-US" dirty="0"/>
              <a:t>On my System </a:t>
            </a:r>
            <a:r>
              <a:rPr lang="en-US" dirty="0" smtClean="0"/>
              <a:t>RAM :  48 GB DDR4.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5" y="2855013"/>
            <a:ext cx="4545874" cy="23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Core Processor.  </a:t>
            </a:r>
          </a:p>
          <a:p>
            <a:r>
              <a:rPr lang="en-US" dirty="0" smtClean="0"/>
              <a:t>Preferred Processor: (Intel or AMD).</a:t>
            </a:r>
          </a:p>
          <a:p>
            <a:r>
              <a:rPr lang="en-US" dirty="0" smtClean="0"/>
              <a:t>On my system Processor: Intel® Core™ i7-8700 CPU @ 3.20 GHz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4" y="4821827"/>
            <a:ext cx="2594609" cy="121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27" y="4909294"/>
            <a:ext cx="4386944" cy="10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system with (window 10 – window 8.1)</a:t>
            </a:r>
          </a:p>
          <a:p>
            <a:r>
              <a:rPr lang="en-US" dirty="0" smtClean="0"/>
              <a:t>On virtualization below mention are the required operating system to install.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Window </a:t>
            </a:r>
            <a:r>
              <a:rPr lang="en-US" dirty="0"/>
              <a:t>Server 2019 : https://www.microsoft.com/en-us/evalcenter/evaluate-windows-server-2019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Window </a:t>
            </a:r>
            <a:r>
              <a:rPr lang="en-US" dirty="0"/>
              <a:t>Server 2016 : https://www.microsoft.com/en-in/evalcenter/evaluate-windows-server-2016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Window 10</a:t>
            </a:r>
          </a:p>
          <a:p>
            <a:pPr>
              <a:buFont typeface="+mj-lt"/>
              <a:buAutoNum type="arabicPeriod"/>
            </a:pPr>
            <a:r>
              <a:rPr lang="en-US" dirty="0"/>
              <a:t>Kali Linux : https://www.kali.org/downloads/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0" y="5603966"/>
            <a:ext cx="1740218" cy="1059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06" y="5603966"/>
            <a:ext cx="1865811" cy="111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485" y="5603965"/>
            <a:ext cx="2272938" cy="1084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1" y="5603965"/>
            <a:ext cx="1955075" cy="11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r>
              <a:rPr lang="en-US" dirty="0" smtClean="0"/>
              <a:t> or Virtual Box.</a:t>
            </a:r>
          </a:p>
          <a:p>
            <a:r>
              <a:rPr lang="en-US" dirty="0" smtClean="0"/>
              <a:t>Preferred virtualization platform : </a:t>
            </a:r>
            <a:r>
              <a:rPr lang="en-US" dirty="0" err="1" smtClean="0"/>
              <a:t>Vmware</a:t>
            </a:r>
            <a:r>
              <a:rPr lang="en-US" dirty="0" smtClean="0"/>
              <a:t> Workstation.</a:t>
            </a:r>
          </a:p>
          <a:p>
            <a:r>
              <a:rPr lang="en-US" dirty="0" smtClean="0"/>
              <a:t>On my system virtualization platform: </a:t>
            </a:r>
            <a:r>
              <a:rPr lang="en-US" dirty="0" err="1" smtClean="0"/>
              <a:t>Vmware</a:t>
            </a:r>
            <a:r>
              <a:rPr lang="en-US" dirty="0" smtClean="0"/>
              <a:t> Workstation 15 and hyper v.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4807132"/>
            <a:ext cx="1789612" cy="1658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8" y="4807132"/>
            <a:ext cx="1619794" cy="1452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30" y="4807132"/>
            <a:ext cx="2100996" cy="14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259</TotalTime>
  <Words>210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Required components for lab setup</vt:lpstr>
      <vt:lpstr>Required components for lab setup</vt:lpstr>
      <vt:lpstr>Storage</vt:lpstr>
      <vt:lpstr>Random Access Memory (RAM)</vt:lpstr>
      <vt:lpstr>Processor</vt:lpstr>
      <vt:lpstr>Operating System Required</vt:lpstr>
      <vt:lpstr>Virtualization 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32</cp:revision>
  <dcterms:created xsi:type="dcterms:W3CDTF">2020-07-05T20:54:24Z</dcterms:created>
  <dcterms:modified xsi:type="dcterms:W3CDTF">2021-01-10T12:41:58Z</dcterms:modified>
</cp:coreProperties>
</file>