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60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5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88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4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59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2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7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5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4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44188-70C0-4FF7-A1D7-3FC72A4BE7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2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C744188-70C0-4FF7-A1D7-3FC72A4BE7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7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C744188-70C0-4FF7-A1D7-3FC72A4BE7C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3A13AEB-7DA0-404B-BDE2-1E4B39CE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69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kshamdixit.com/" TargetMode="External"/><Relationship Id="rId2" Type="http://schemas.openxmlformats.org/officeDocument/2006/relationships/hyperlink" Target="https://www.linkedin.com/in/saksham-dixit-a025a72a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627" y="4171614"/>
            <a:ext cx="10862065" cy="1654420"/>
          </a:xfrm>
        </p:spPr>
        <p:txBody>
          <a:bodyPr>
            <a:normAutofit/>
          </a:bodyPr>
          <a:lstStyle/>
          <a:p>
            <a:r>
              <a:rPr lang="en-US" sz="5400" b="0" dirty="0" smtClean="0"/>
              <a:t>         </a:t>
            </a:r>
            <a:r>
              <a:rPr lang="en-US" sz="5400" dirty="0" smtClean="0"/>
              <a:t>Architecture of Lab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221" y="2790847"/>
            <a:ext cx="1594894" cy="177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Domain controller</a:t>
            </a:r>
            <a:endParaRPr lang="en-US" b="1" dirty="0" smtClean="0"/>
          </a:p>
          <a:p>
            <a:r>
              <a:rPr lang="en-US" b="1" dirty="0" smtClean="0"/>
              <a:t>Server</a:t>
            </a:r>
            <a:endParaRPr lang="en-US" b="1" dirty="0" smtClean="0"/>
          </a:p>
          <a:p>
            <a:r>
              <a:rPr lang="en-US" b="1" dirty="0" smtClean="0"/>
              <a:t>Desktop</a:t>
            </a:r>
          </a:p>
          <a:p>
            <a:r>
              <a:rPr lang="en-US" b="1" dirty="0" smtClean="0"/>
              <a:t>Attacker System</a:t>
            </a:r>
          </a:p>
          <a:p>
            <a:r>
              <a:rPr lang="en-US" b="1" dirty="0" smtClean="0"/>
              <a:t>Base System</a:t>
            </a: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0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Domain Controller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40428"/>
            <a:ext cx="10018713" cy="3124201"/>
          </a:xfrm>
        </p:spPr>
        <p:txBody>
          <a:bodyPr/>
          <a:lstStyle/>
          <a:p>
            <a:r>
              <a:rPr lang="en-US" dirty="0" smtClean="0"/>
              <a:t>Operating System : Window server 2019</a:t>
            </a:r>
          </a:p>
          <a:p>
            <a:r>
              <a:rPr lang="en-US" dirty="0" smtClean="0"/>
              <a:t>Configuration 4 GB RAM , 60 GB Storage.</a:t>
            </a:r>
          </a:p>
          <a:p>
            <a:r>
              <a:rPr lang="en-US" dirty="0" smtClean="0"/>
              <a:t>Virtualization Platform: Hyper-V</a:t>
            </a:r>
          </a:p>
          <a:p>
            <a:r>
              <a:rPr lang="en-US" dirty="0" smtClean="0"/>
              <a:t>2 Forest , 2 Domain Controller 1 Sub-Domain Controller. </a:t>
            </a:r>
            <a:r>
              <a:rPr lang="en-US" smtClean="0"/>
              <a:t>(DOM1 </a:t>
            </a:r>
            <a:r>
              <a:rPr lang="en-US" dirty="0" smtClean="0"/>
              <a:t>, DOM2 , DOM3)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29" y="5168219"/>
            <a:ext cx="37719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529" y="5168220"/>
            <a:ext cx="268224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8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 : Window server 2016.</a:t>
            </a:r>
          </a:p>
          <a:p>
            <a:r>
              <a:rPr lang="en-US" dirty="0" smtClean="0"/>
              <a:t>Configuration : 2 GB RAM , 30 GB Storage.</a:t>
            </a:r>
          </a:p>
          <a:p>
            <a:r>
              <a:rPr lang="en-US" dirty="0"/>
              <a:t>Virtualization Platform: Hyper-V</a:t>
            </a:r>
          </a:p>
          <a:p>
            <a:r>
              <a:rPr lang="en-US" dirty="0" smtClean="0"/>
              <a:t>3 Window Server (SRV1 , SRV2 , SRV3)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5159829"/>
            <a:ext cx="1865811" cy="1115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: Window </a:t>
            </a:r>
            <a:r>
              <a:rPr lang="en-US" dirty="0" smtClean="0"/>
              <a:t>10</a:t>
            </a:r>
            <a:endParaRPr lang="en-US" dirty="0"/>
          </a:p>
          <a:p>
            <a:r>
              <a:rPr lang="en-US" dirty="0"/>
              <a:t>Configuration : </a:t>
            </a:r>
            <a:r>
              <a:rPr lang="en-US" dirty="0" smtClean="0"/>
              <a:t>4 </a:t>
            </a:r>
            <a:r>
              <a:rPr lang="en-US" dirty="0"/>
              <a:t>GB RAM , </a:t>
            </a:r>
            <a:r>
              <a:rPr lang="en-US" dirty="0" smtClean="0"/>
              <a:t>40 </a:t>
            </a:r>
            <a:r>
              <a:rPr lang="en-US" dirty="0"/>
              <a:t>GB Storage.</a:t>
            </a:r>
          </a:p>
          <a:p>
            <a:r>
              <a:rPr lang="en-US" dirty="0"/>
              <a:t>Virtualization Platform: Hyper-V</a:t>
            </a:r>
          </a:p>
          <a:p>
            <a:r>
              <a:rPr lang="en-US" dirty="0" smtClean="0"/>
              <a:t>2 Desktop System (Win1 , Win2)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20" y="5603966"/>
            <a:ext cx="1740218" cy="1059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</a:t>
            </a:r>
            <a:r>
              <a:rPr lang="en-US" dirty="0" smtClean="0"/>
              <a:t>: Kali Linux.</a:t>
            </a:r>
            <a:endParaRPr lang="en-US" dirty="0"/>
          </a:p>
          <a:p>
            <a:r>
              <a:rPr lang="en-US" dirty="0"/>
              <a:t>Configuration : </a:t>
            </a:r>
            <a:r>
              <a:rPr lang="en-US" dirty="0" smtClean="0"/>
              <a:t>8 </a:t>
            </a:r>
            <a:r>
              <a:rPr lang="en-US" dirty="0"/>
              <a:t>GB RAM , </a:t>
            </a:r>
            <a:r>
              <a:rPr lang="en-US" dirty="0" smtClean="0"/>
              <a:t>50 </a:t>
            </a:r>
            <a:r>
              <a:rPr lang="en-US" dirty="0"/>
              <a:t>GB Storage.</a:t>
            </a:r>
          </a:p>
          <a:p>
            <a:r>
              <a:rPr lang="en-US" dirty="0"/>
              <a:t>Virtualization Platform: Hyper-V</a:t>
            </a:r>
          </a:p>
          <a:p>
            <a:r>
              <a:rPr lang="en-US" dirty="0" smtClean="0"/>
              <a:t>1 Attacker System (kali)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5538837"/>
            <a:ext cx="1955075" cy="11246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88" y="1113394"/>
            <a:ext cx="10571998" cy="970450"/>
          </a:xfrm>
        </p:spPr>
        <p:txBody>
          <a:bodyPr/>
          <a:lstStyle/>
          <a:p>
            <a:r>
              <a:rPr lang="en-US" dirty="0"/>
              <a:t>Base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522733"/>
            <a:ext cx="10554574" cy="3636511"/>
          </a:xfrm>
        </p:spPr>
        <p:txBody>
          <a:bodyPr/>
          <a:lstStyle/>
          <a:p>
            <a:r>
              <a:rPr lang="en-US" dirty="0"/>
              <a:t>Operating System : </a:t>
            </a:r>
            <a:r>
              <a:rPr lang="en-US" dirty="0" smtClean="0"/>
              <a:t>Window 10.</a:t>
            </a:r>
            <a:endParaRPr lang="en-US" dirty="0"/>
          </a:p>
          <a:p>
            <a:r>
              <a:rPr lang="en-US" dirty="0"/>
              <a:t>Configuration : </a:t>
            </a:r>
            <a:r>
              <a:rPr lang="en-US" dirty="0" smtClean="0"/>
              <a:t>48 </a:t>
            </a:r>
            <a:r>
              <a:rPr lang="en-US" dirty="0"/>
              <a:t>GB RAM , </a:t>
            </a:r>
            <a:r>
              <a:rPr lang="en-US" dirty="0" smtClean="0"/>
              <a:t>1000 </a:t>
            </a:r>
            <a:r>
              <a:rPr lang="en-US" dirty="0"/>
              <a:t>GB Storage.</a:t>
            </a:r>
          </a:p>
          <a:p>
            <a:r>
              <a:rPr lang="en-US" dirty="0" smtClean="0"/>
              <a:t>Base Host system.</a:t>
            </a:r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 smtClean="0"/>
              <a:t>Vmware</a:t>
            </a:r>
            <a:r>
              <a:rPr lang="en-US" dirty="0" smtClean="0"/>
              <a:t> workstation on base host system.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Vmware</a:t>
            </a:r>
            <a:r>
              <a:rPr lang="en-US" dirty="0" smtClean="0"/>
              <a:t> workstation install window 10.</a:t>
            </a:r>
          </a:p>
          <a:p>
            <a:r>
              <a:rPr lang="en-US" dirty="0" smtClean="0"/>
              <a:t>Configuration of virtual desktop 25 – 30 GB RAM and 400 – 500 Gb Storage.</a:t>
            </a:r>
          </a:p>
          <a:p>
            <a:r>
              <a:rPr lang="en-US" dirty="0" smtClean="0"/>
              <a:t>Install Hyper-V inside the Virtual desktop of window 10.</a:t>
            </a:r>
          </a:p>
          <a:p>
            <a:r>
              <a:rPr lang="en-US" dirty="0" smtClean="0"/>
              <a:t>Install rest setup on Hyper-V (DOM1 , DOM2 , DOM3 , SRV1 , SRV2 , SRV3 , WIN1 , WIN2 , KALI).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1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168" y="2222500"/>
            <a:ext cx="11069053" cy="463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2317" y="5283900"/>
            <a:ext cx="11315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Linkedin</a:t>
            </a:r>
            <a:r>
              <a:rPr lang="en-US" b="1" dirty="0" smtClean="0"/>
              <a:t> link URL:  </a:t>
            </a:r>
            <a:r>
              <a:rPr lang="en-US" i="1" dirty="0" smtClean="0">
                <a:hlinkClick r:id="rId2"/>
              </a:rPr>
              <a:t>https://www.linkedin.com/in/saksham-dixit-a025a72a/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Blog URL : </a:t>
            </a:r>
            <a:r>
              <a:rPr lang="en-US" dirty="0" smtClean="0">
                <a:hlinkClick r:id="rId3"/>
              </a:rPr>
              <a:t>https://www.sakshamdixit.com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43" y="80913"/>
            <a:ext cx="927463" cy="872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22" y="328681"/>
            <a:ext cx="7982985" cy="419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495</TotalTime>
  <Words>244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         Architecture of Lab</vt:lpstr>
      <vt:lpstr>Architecture of Lab</vt:lpstr>
      <vt:lpstr>Domain Controller</vt:lpstr>
      <vt:lpstr>Server</vt:lpstr>
      <vt:lpstr>Desktop</vt:lpstr>
      <vt:lpstr>Attacker System</vt:lpstr>
      <vt:lpstr>Base System </vt:lpstr>
      <vt:lpstr>Architecture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saksham dixit</dc:creator>
  <cp:lastModifiedBy>attacker</cp:lastModifiedBy>
  <cp:revision>48</cp:revision>
  <dcterms:created xsi:type="dcterms:W3CDTF">2020-07-05T20:54:24Z</dcterms:created>
  <dcterms:modified xsi:type="dcterms:W3CDTF">2021-01-11T16:18:31Z</dcterms:modified>
</cp:coreProperties>
</file>