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57" r:id="rId3"/>
    <p:sldId id="266" r:id="rId4"/>
    <p:sldId id="26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08" y="4093237"/>
            <a:ext cx="11384579" cy="1654420"/>
          </a:xfrm>
        </p:spPr>
        <p:txBody>
          <a:bodyPr>
            <a:normAutofit fontScale="90000"/>
          </a:bodyPr>
          <a:lstStyle/>
          <a:p>
            <a:r>
              <a:rPr lang="en-US" sz="5400" b="0" dirty="0" smtClean="0"/>
              <a:t>         </a:t>
            </a:r>
            <a:r>
              <a:rPr lang="en-US" sz="5400" dirty="0" smtClean="0"/>
              <a:t>Installation of Domain Controller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3221489"/>
            <a:ext cx="10554574" cy="3636511"/>
          </a:xfrm>
        </p:spPr>
        <p:txBody>
          <a:bodyPr>
            <a:noAutofit/>
          </a:bodyPr>
          <a:lstStyle/>
          <a:p>
            <a:r>
              <a:rPr lang="en-US" b="1" dirty="0" smtClean="0"/>
              <a:t>Install </a:t>
            </a:r>
            <a:r>
              <a:rPr lang="en-US" b="1" dirty="0" err="1"/>
              <a:t>V</a:t>
            </a:r>
            <a:r>
              <a:rPr lang="en-US" b="1" dirty="0" err="1" smtClean="0"/>
              <a:t>mware</a:t>
            </a:r>
            <a:r>
              <a:rPr lang="en-US" b="1" dirty="0" smtClean="0"/>
              <a:t> workstation free edition on host system (Window 10).</a:t>
            </a:r>
          </a:p>
          <a:p>
            <a:r>
              <a:rPr lang="en-US" b="1" dirty="0" smtClean="0"/>
              <a:t>Install Window 10 on </a:t>
            </a:r>
            <a:r>
              <a:rPr lang="en-US" b="1" dirty="0" err="1"/>
              <a:t>V</a:t>
            </a:r>
            <a:r>
              <a:rPr lang="en-US" b="1" dirty="0" err="1" smtClean="0"/>
              <a:t>mware</a:t>
            </a:r>
            <a:r>
              <a:rPr lang="en-US" b="1" dirty="0" smtClean="0"/>
              <a:t> workstation </a:t>
            </a:r>
            <a:r>
              <a:rPr lang="en-US" b="1" dirty="0"/>
              <a:t>with 25-28 GB RAM and 400 – 500 GB Storage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Make window 10 up to date with latest patches and then </a:t>
            </a:r>
            <a:r>
              <a:rPr lang="en-US" b="1" smtClean="0"/>
              <a:t>install </a:t>
            </a:r>
            <a:r>
              <a:rPr lang="en-US" b="1" smtClean="0"/>
              <a:t>Hyper-V</a:t>
            </a:r>
            <a:r>
              <a:rPr lang="en-US" b="1"/>
              <a:t> </a:t>
            </a:r>
            <a:r>
              <a:rPr lang="en-US" b="1"/>
              <a:t>(https</a:t>
            </a:r>
            <a:r>
              <a:rPr lang="en-US" b="1"/>
              <a:t>://</a:t>
            </a:r>
            <a:r>
              <a:rPr lang="en-US" b="1" smtClean="0"/>
              <a:t>techcommunity.microsoft.com/t5/itops-talk-blog/step-by-step-enabling-hyper-v-for-use-on-windows-10/ba-p/267945)</a:t>
            </a:r>
            <a:endParaRPr lang="en-US" b="1" dirty="0" smtClean="0"/>
          </a:p>
          <a:p>
            <a:r>
              <a:rPr lang="en-US" b="1" dirty="0" smtClean="0"/>
              <a:t>Build Window server 2019 on </a:t>
            </a:r>
            <a:r>
              <a:rPr lang="en-US" b="1" dirty="0" err="1" smtClean="0"/>
              <a:t>hyper-v</a:t>
            </a:r>
            <a:r>
              <a:rPr lang="en-US" b="1" dirty="0" smtClean="0"/>
              <a:t> (DOM1, DOM2 , DOM3).</a:t>
            </a:r>
          </a:p>
          <a:p>
            <a:r>
              <a:rPr lang="en-US" b="1" dirty="0" smtClean="0"/>
              <a:t>Configuration of the server (4 GB RAM 50 GB Storage).</a:t>
            </a:r>
          </a:p>
          <a:p>
            <a:r>
              <a:rPr lang="en-US" b="1" dirty="0" smtClean="0"/>
              <a:t>DOM1, DOM2, DOM3 are the hostname of all three sever.</a:t>
            </a:r>
          </a:p>
          <a:p>
            <a:r>
              <a:rPr lang="en-US" b="1" dirty="0" smtClean="0"/>
              <a:t>In case of DOM1 Domain name is </a:t>
            </a:r>
            <a:r>
              <a:rPr lang="en-US" b="1" dirty="0" err="1" smtClean="0"/>
              <a:t>lab.local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In case of DOM2 Domain name is </a:t>
            </a:r>
            <a:r>
              <a:rPr lang="en-US" b="1" dirty="0" err="1" smtClean="0"/>
              <a:t>security.lab.local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In case of DOM3 Domain name is </a:t>
            </a:r>
            <a:r>
              <a:rPr lang="en-US" b="1" dirty="0" err="1" smtClean="0"/>
              <a:t>cyber.local</a:t>
            </a:r>
            <a:r>
              <a:rPr lang="en-US" b="1" dirty="0" smtClean="0"/>
              <a:t> .</a:t>
            </a:r>
          </a:p>
          <a:p>
            <a:r>
              <a:rPr lang="en-US" b="1" dirty="0" smtClean="0"/>
              <a:t>Link for downloading the ISO: </a:t>
            </a:r>
            <a:r>
              <a:rPr lang="en-US" b="1" u="sng" dirty="0">
                <a:solidFill>
                  <a:schemeClr val="accent1"/>
                </a:solidFill>
              </a:rPr>
              <a:t>https://www.microsoft.com/en-us/evalcenter/evaluate-windows-server-2019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775" y="5039744"/>
            <a:ext cx="1793968" cy="8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68" y="2222500"/>
            <a:ext cx="11069053" cy="46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629" y="3752091"/>
            <a:ext cx="10571998" cy="970450"/>
          </a:xfrm>
        </p:spPr>
        <p:txBody>
          <a:bodyPr/>
          <a:lstStyle/>
          <a:p>
            <a:r>
              <a:rPr lang="en-US" sz="7200" dirty="0" smtClean="0"/>
              <a:t>D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o</a:t>
            </a:r>
            <a:r>
              <a:rPr lang="en-US" sz="7200" dirty="0" smtClean="0"/>
              <a:t> T</a:t>
            </a:r>
            <a:r>
              <a:rPr lang="en-US" sz="7200" dirty="0" smtClean="0">
                <a:solidFill>
                  <a:schemeClr val="accent1"/>
                </a:solidFill>
              </a:rPr>
              <a:t>i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819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         Installation of Domain Controller</vt:lpstr>
      <vt:lpstr>Description</vt:lpstr>
      <vt:lpstr>Architecture Diagram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59</cp:revision>
  <dcterms:created xsi:type="dcterms:W3CDTF">2020-07-05T20:54:24Z</dcterms:created>
  <dcterms:modified xsi:type="dcterms:W3CDTF">2021-01-13T17:02:08Z</dcterms:modified>
</cp:coreProperties>
</file>