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0" r:id="rId2"/>
    <p:sldId id="257" r:id="rId3"/>
    <p:sldId id="266" r:id="rId4"/>
    <p:sldId id="267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744188-70C0-4FF7-A1D7-3FC72A4BE7C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kshamdixit.com/" TargetMode="External"/><Relationship Id="rId2" Type="http://schemas.openxmlformats.org/officeDocument/2006/relationships/hyperlink" Target="https://www.linkedin.com/in/saksham-dixit-a025a72a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1779" y="4106300"/>
            <a:ext cx="11489082" cy="1654420"/>
          </a:xfrm>
        </p:spPr>
        <p:txBody>
          <a:bodyPr>
            <a:normAutofit fontScale="90000"/>
          </a:bodyPr>
          <a:lstStyle/>
          <a:p>
            <a:r>
              <a:rPr lang="en-US" sz="5400" b="0" dirty="0" smtClean="0"/>
              <a:t>         </a:t>
            </a:r>
            <a:r>
              <a:rPr lang="en-US" sz="5400" dirty="0" smtClean="0"/>
              <a:t>Installation </a:t>
            </a:r>
            <a:r>
              <a:rPr lang="en-US" sz="5400" dirty="0" smtClean="0"/>
              <a:t>of Rest System in Lab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21" y="2790847"/>
            <a:ext cx="1594894" cy="17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829603"/>
            <a:ext cx="10554574" cy="3636511"/>
          </a:xfrm>
        </p:spPr>
        <p:txBody>
          <a:bodyPr>
            <a:noAutofit/>
          </a:bodyPr>
          <a:lstStyle/>
          <a:p>
            <a:r>
              <a:rPr lang="en-US" b="1" dirty="0" smtClean="0"/>
              <a:t>Install 1 Window 10 on </a:t>
            </a:r>
            <a:r>
              <a:rPr lang="en-US" b="1" dirty="0" err="1" smtClean="0"/>
              <a:t>Hyper-v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Install 3 window server 2016 on </a:t>
            </a:r>
            <a:r>
              <a:rPr lang="en-US" b="1" dirty="0" err="1" smtClean="0"/>
              <a:t>Hyper-v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Install 1 kali </a:t>
            </a:r>
            <a:r>
              <a:rPr lang="en-US" b="1" dirty="0" err="1" smtClean="0"/>
              <a:t>linux</a:t>
            </a:r>
            <a:r>
              <a:rPr lang="en-US" b="1" dirty="0" smtClean="0"/>
              <a:t> on </a:t>
            </a:r>
            <a:r>
              <a:rPr lang="en-US" b="1" dirty="0" err="1" smtClean="0"/>
              <a:t>Hyper-v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Hostname of window 10: win10.</a:t>
            </a:r>
          </a:p>
          <a:p>
            <a:r>
              <a:rPr lang="en-US" b="1" dirty="0" smtClean="0"/>
              <a:t>Hostname of 2 server 2016: srv1, srv2, srv3.</a:t>
            </a:r>
          </a:p>
          <a:p>
            <a:r>
              <a:rPr lang="en-US" b="1" dirty="0" smtClean="0"/>
              <a:t>Hostname of 1 kali </a:t>
            </a:r>
            <a:r>
              <a:rPr lang="en-US" b="1" dirty="0" err="1" smtClean="0"/>
              <a:t>linux</a:t>
            </a:r>
            <a:r>
              <a:rPr lang="en-US" b="1" dirty="0" smtClean="0"/>
              <a:t>: kali</a:t>
            </a:r>
          </a:p>
          <a:p>
            <a:r>
              <a:rPr lang="en-US" b="1" dirty="0" smtClean="0"/>
              <a:t>Update all the system with latest patches.</a:t>
            </a:r>
          </a:p>
          <a:p>
            <a:r>
              <a:rPr lang="en-US" b="1" dirty="0" smtClean="0"/>
              <a:t>Define the static </a:t>
            </a:r>
            <a:r>
              <a:rPr lang="en-US" b="1" dirty="0" err="1" smtClean="0"/>
              <a:t>ip</a:t>
            </a:r>
            <a:r>
              <a:rPr lang="en-US" b="1" dirty="0" smtClean="0"/>
              <a:t> address on all the systems.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68" y="2222500"/>
            <a:ext cx="11069053" cy="463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629" y="3752091"/>
            <a:ext cx="10571998" cy="970450"/>
          </a:xfrm>
        </p:spPr>
        <p:txBody>
          <a:bodyPr/>
          <a:lstStyle/>
          <a:p>
            <a:r>
              <a:rPr lang="en-US" sz="7200" dirty="0" smtClean="0"/>
              <a:t>D</a:t>
            </a:r>
            <a:r>
              <a:rPr lang="en-US" sz="7200" dirty="0" smtClean="0">
                <a:solidFill>
                  <a:schemeClr val="accent1"/>
                </a:solidFill>
              </a:rPr>
              <a:t>e</a:t>
            </a:r>
            <a:r>
              <a:rPr lang="en-US" sz="7200" dirty="0" smtClean="0"/>
              <a:t>m</a:t>
            </a:r>
            <a:r>
              <a:rPr lang="en-US" sz="7200" dirty="0" smtClean="0">
                <a:solidFill>
                  <a:schemeClr val="accent1"/>
                </a:solidFill>
              </a:rPr>
              <a:t>o</a:t>
            </a:r>
            <a:r>
              <a:rPr lang="en-US" sz="7200" dirty="0" smtClean="0"/>
              <a:t> T</a:t>
            </a:r>
            <a:r>
              <a:rPr lang="en-US" sz="7200" dirty="0" smtClean="0">
                <a:solidFill>
                  <a:schemeClr val="accent1"/>
                </a:solidFill>
              </a:rPr>
              <a:t>i</a:t>
            </a:r>
            <a:r>
              <a:rPr lang="en-US" sz="7200" dirty="0" smtClean="0"/>
              <a:t>m</a:t>
            </a:r>
            <a:r>
              <a:rPr lang="en-US" sz="7200" dirty="0" smtClean="0">
                <a:solidFill>
                  <a:schemeClr val="accent1"/>
                </a:solidFill>
              </a:rPr>
              <a:t>e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2317" y="5283900"/>
            <a:ext cx="1131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Linkedin</a:t>
            </a:r>
            <a:r>
              <a:rPr lang="en-US" b="1" dirty="0" smtClean="0"/>
              <a:t> link URL:  </a:t>
            </a:r>
            <a:r>
              <a:rPr lang="en-US" i="1" dirty="0" smtClean="0">
                <a:hlinkClick r:id="rId2"/>
              </a:rPr>
              <a:t>https://www.linkedin.com/in/saksham-dixit-a025a72a/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Blog URL : </a:t>
            </a:r>
            <a:r>
              <a:rPr lang="en-US" dirty="0" smtClean="0">
                <a:hlinkClick r:id="rId3"/>
              </a:rPr>
              <a:t>https://www.sakshamdixit.com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22" y="328681"/>
            <a:ext cx="7982985" cy="41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850</TotalTime>
  <Words>92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         Installation of Rest System in Lab</vt:lpstr>
      <vt:lpstr>Description</vt:lpstr>
      <vt:lpstr>Architecture Diagram</vt:lpstr>
      <vt:lpstr>Demo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dixit</dc:creator>
  <cp:lastModifiedBy>attacker</cp:lastModifiedBy>
  <cp:revision>63</cp:revision>
  <dcterms:created xsi:type="dcterms:W3CDTF">2020-07-05T20:54:24Z</dcterms:created>
  <dcterms:modified xsi:type="dcterms:W3CDTF">2021-01-15T09:35:32Z</dcterms:modified>
</cp:coreProperties>
</file>