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6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shamdixit.com/" TargetMode="External"/><Relationship Id="rId2" Type="http://schemas.openxmlformats.org/officeDocument/2006/relationships/hyperlink" Target="https://www.linkedin.com/in/saksham-dixit-a025a72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5" y="4469684"/>
            <a:ext cx="11764589" cy="1688858"/>
          </a:xfrm>
        </p:spPr>
        <p:txBody>
          <a:bodyPr>
            <a:normAutofit/>
          </a:bodyPr>
          <a:lstStyle/>
          <a:p>
            <a:r>
              <a:rPr lang="en-US" sz="5400" b="0" dirty="0" smtClean="0"/>
              <a:t>         </a:t>
            </a:r>
            <a:r>
              <a:rPr lang="en-US" sz="5400" dirty="0" smtClean="0"/>
              <a:t>Final </a:t>
            </a:r>
            <a:r>
              <a:rPr lang="en-US" sz="5400" dirty="0" err="1" smtClean="0"/>
              <a:t>Confguration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2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629" y="3752091"/>
            <a:ext cx="10571998" cy="970450"/>
          </a:xfrm>
        </p:spPr>
        <p:txBody>
          <a:bodyPr/>
          <a:lstStyle/>
          <a:p>
            <a:r>
              <a:rPr lang="en-US" sz="7200" dirty="0" smtClean="0"/>
              <a:t>D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o</a:t>
            </a:r>
            <a:r>
              <a:rPr lang="en-US" sz="7200" dirty="0" smtClean="0"/>
              <a:t> T</a:t>
            </a:r>
            <a:r>
              <a:rPr lang="en-US" sz="7200" dirty="0" smtClean="0">
                <a:solidFill>
                  <a:schemeClr val="accent1"/>
                </a:solidFill>
              </a:rPr>
              <a:t>i</a:t>
            </a:r>
            <a:r>
              <a:rPr lang="en-US" sz="7200" dirty="0" smtClean="0"/>
              <a:t>m</a:t>
            </a:r>
            <a:r>
              <a:rPr lang="en-US" sz="7200" dirty="0" smtClean="0">
                <a:solidFill>
                  <a:schemeClr val="accent1"/>
                </a:solidFill>
              </a:rPr>
              <a:t>e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317" y="5283900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link URL:  </a:t>
            </a:r>
            <a:r>
              <a:rPr lang="en-US" i="1" dirty="0" smtClean="0">
                <a:hlinkClick r:id="rId2"/>
              </a:rPr>
              <a:t>https://www.linkedin.com/in/saksham-dixit-a025a72a/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Blog URL : </a:t>
            </a:r>
            <a:r>
              <a:rPr lang="en-US" dirty="0" smtClean="0">
                <a:hlinkClick r:id="rId3"/>
              </a:rPr>
              <a:t>https://www.sakshamdixit.com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22" y="328681"/>
            <a:ext cx="7982985" cy="4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1294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         Final Confguration</vt:lpstr>
      <vt:lpstr>Demo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attacker</cp:lastModifiedBy>
  <cp:revision>68</cp:revision>
  <dcterms:created xsi:type="dcterms:W3CDTF">2020-07-05T20:54:24Z</dcterms:created>
  <dcterms:modified xsi:type="dcterms:W3CDTF">2021-01-18T16:01:15Z</dcterms:modified>
</cp:coreProperties>
</file>