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44188-70C0-4FF7-A1D7-3FC72A4BE7C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ksham-dixit-a025a72a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pentest-diaries" TargetMode="External"/><Relationship Id="rId5" Type="http://schemas.openxmlformats.org/officeDocument/2006/relationships/hyperlink" Target="https://www.youtube.com/channel/UCuizqimEZRXT-0yh4bJeKNw" TargetMode="External"/><Relationship Id="rId4" Type="http://schemas.openxmlformats.org/officeDocument/2006/relationships/hyperlink" Target="https://www.sakshamdix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44" y="4563500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Pivoting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31" y="2790847"/>
            <a:ext cx="1594894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smtClean="0"/>
              <a:t>Pivoting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95556"/>
            <a:ext cx="10554574" cy="3636511"/>
          </a:xfrm>
        </p:spPr>
        <p:txBody>
          <a:bodyPr>
            <a:noAutofit/>
          </a:bodyPr>
          <a:lstStyle/>
          <a:p>
            <a:r>
              <a:rPr lang="en-US" dirty="0"/>
              <a:t>Pivoting is a technique that </a:t>
            </a:r>
            <a:r>
              <a:rPr lang="en-US" dirty="0" smtClean="0"/>
              <a:t>uses </a:t>
            </a:r>
            <a:r>
              <a:rPr lang="en-US" dirty="0"/>
              <a:t>to route the traffic from a hacked computer toward other networks that are not accessible by a hacker machine.</a:t>
            </a:r>
          </a:p>
          <a:p>
            <a:r>
              <a:rPr lang="en-US" dirty="0"/>
              <a:t>Let’s take a scenario to understand how Pivoting works. Assume we have two networks −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 network with the range 192.168.1.0/24 where the hacker machine has access, and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Another network with the range 10.10.10.0/24. It is an internal network and the hacker doesn’t have access to it.</a:t>
            </a:r>
          </a:p>
          <a:p>
            <a:r>
              <a:rPr lang="en-US" dirty="0"/>
              <a:t>The hacker will try to hack the second network this machine that has access in both networks to exploit and hack other internal machines.</a:t>
            </a:r>
          </a:p>
          <a:p>
            <a:r>
              <a:rPr lang="en-US" dirty="0"/>
              <a:t>In this scenario, a hacker will first break into the first network and then use it as a staging point to exploit and hack the internal machines of the second network. This process is known as </a:t>
            </a:r>
            <a:r>
              <a:rPr lang="en-US" b="1" dirty="0"/>
              <a:t>pivoting</a:t>
            </a:r>
            <a:r>
              <a:rPr lang="en-US" dirty="0"/>
              <a:t> because the hacker is using the first network as a pivot to get access into the second network.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Pivoting Graphical View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3" y="2539672"/>
            <a:ext cx="10783614" cy="3745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9" b="4109"/>
          <a:stretch>
            <a:fillRect/>
          </a:stretch>
        </p:blipFill>
        <p:spPr>
          <a:xfrm>
            <a:off x="8473978" y="1925702"/>
            <a:ext cx="2656477" cy="26988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3437761"/>
            <a:ext cx="7659250" cy="2763344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Linkedin</a:t>
            </a:r>
            <a:r>
              <a:rPr lang="en-US" b="1" dirty="0" smtClean="0"/>
              <a:t> </a:t>
            </a:r>
            <a:r>
              <a:rPr lang="en-US" b="1" dirty="0"/>
              <a:t>link URL:  </a:t>
            </a:r>
            <a:r>
              <a:rPr lang="en-US" i="1" dirty="0">
                <a:solidFill>
                  <a:schemeClr val="accent4"/>
                </a:solidFill>
                <a:hlinkClick r:id="rId3"/>
              </a:rPr>
              <a:t>https://www.linkedin.com/in/saksham-dixit-a025a72a/</a:t>
            </a:r>
            <a:endParaRPr lang="en-US" dirty="0">
              <a:solidFill>
                <a:schemeClr val="accent4"/>
              </a:solidFill>
            </a:endParaRPr>
          </a:p>
          <a:p>
            <a:endParaRPr lang="en-US" b="1" dirty="0"/>
          </a:p>
          <a:p>
            <a:r>
              <a:rPr lang="en-US" b="1" dirty="0"/>
              <a:t>Blog URL : </a:t>
            </a:r>
            <a:r>
              <a:rPr lang="en-US" dirty="0">
                <a:hlinkClick r:id="rId4"/>
              </a:rPr>
              <a:t>https://www.sakshamdixit.com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Youtube</a:t>
            </a:r>
            <a:r>
              <a:rPr lang="en-US" b="1" dirty="0"/>
              <a:t> Link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https://www.youtube.com/channel/UCuizqimEZRXT-0yh4bJeKNw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 Link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github.com/pentest-diaries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1" y="665012"/>
            <a:ext cx="7220607" cy="30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197</TotalTime>
  <Words>193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Pivoting</vt:lpstr>
      <vt:lpstr>Introduction To Pivoting</vt:lpstr>
      <vt:lpstr>Pivoting Graphical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dixit</dc:creator>
  <cp:lastModifiedBy>saksham dixit</cp:lastModifiedBy>
  <cp:revision>16</cp:revision>
  <dcterms:created xsi:type="dcterms:W3CDTF">2020-07-05T20:54:24Z</dcterms:created>
  <dcterms:modified xsi:type="dcterms:W3CDTF">2021-06-12T20:18:04Z</dcterms:modified>
</cp:coreProperties>
</file>