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FD8BD97-9FD7-4471-802D-4A2A258FAE2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978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D97-9FD7-4471-802D-4A2A258FAE2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38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D97-9FD7-4471-802D-4A2A258FAE2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63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D97-9FD7-4471-802D-4A2A258FAE2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0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D8BD97-9FD7-4471-802D-4A2A258FAE2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1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D97-9FD7-4471-802D-4A2A258FAE2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76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D97-9FD7-4471-802D-4A2A258FAE2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39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D97-9FD7-4471-802D-4A2A258FAE2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7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D97-9FD7-4471-802D-4A2A258FAE2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9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D97-9FD7-4471-802D-4A2A258FAE2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683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FD8BD97-9FD7-4471-802D-4A2A258FAE2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478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D8BD97-9FD7-4471-802D-4A2A258FAE2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32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ED1A3-7272-4B9D-B8CE-03C4D6D69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Ну</a:t>
            </a:r>
            <a:r>
              <a:rPr lang="en-US" dirty="0"/>
              <a:t>,</a:t>
            </a:r>
            <a:r>
              <a:rPr lang="ru-RU" dirty="0"/>
              <a:t> допустим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88FBF7-D3BC-4DD5-BE59-2724307D2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Номер 2</a:t>
            </a:r>
          </a:p>
        </p:txBody>
      </p:sp>
    </p:spTree>
    <p:extLst>
      <p:ext uri="{BB962C8B-B14F-4D97-AF65-F5344CB8AC3E}">
        <p14:creationId xmlns:p14="http://schemas.microsoft.com/office/powerpoint/2010/main" val="90268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1DD12-BCBD-4D78-BF96-ED44E920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0C387-96A5-49A4-9DA6-34F6518B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Написать игру для полного душевного удовлетворения при просмотре телесериала Кухня</a:t>
            </a:r>
          </a:p>
          <a:p>
            <a:endParaRPr lang="ru-RU" sz="4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A9549A2-E4EA-4724-8098-1DAC8E678A7F}"/>
              </a:ext>
            </a:extLst>
          </p:cNvPr>
          <p:cNvSpPr txBox="1">
            <a:spLocks/>
          </p:cNvSpPr>
          <p:nvPr/>
        </p:nvSpPr>
        <p:spPr>
          <a:xfrm>
            <a:off x="1066800" y="307417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/>
              <a:t>Желаемые функции: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C778D10-3990-4B58-BC95-A831AF872C44}"/>
              </a:ext>
            </a:extLst>
          </p:cNvPr>
          <p:cNvSpPr txBox="1">
            <a:spLocks/>
          </p:cNvSpPr>
          <p:nvPr/>
        </p:nvSpPr>
        <p:spPr>
          <a:xfrm>
            <a:off x="1066800" y="432294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Генерация картинок с помощью нейросетей, возможность просмотра картинки с Виктором Бариновым</a:t>
            </a:r>
          </a:p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389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7683E-5B91-4076-AB4B-D76B169C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" y="642594"/>
            <a:ext cx="10058400" cy="1371600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A2468A-5081-4E08-8A75-8C01E4D0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0" y="2058549"/>
            <a:ext cx="4572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D6D7320-8C0B-4183-A496-665C05A6C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629" y="1850124"/>
            <a:ext cx="3333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5EADC-3207-4876-BC9B-C169669FA73D}"/>
              </a:ext>
            </a:extLst>
          </p:cNvPr>
          <p:cNvSpPr txBox="1"/>
          <p:nvPr/>
        </p:nvSpPr>
        <p:spPr>
          <a:xfrm>
            <a:off x="1023581" y="4368747"/>
            <a:ext cx="95534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 также:</a:t>
            </a:r>
          </a:p>
          <a:p>
            <a:r>
              <a:rPr lang="en-US" sz="2400" b="1" dirty="0" err="1"/>
              <a:t>Pathlib</a:t>
            </a:r>
            <a:endParaRPr lang="en-US" sz="2400" b="1" dirty="0"/>
          </a:p>
          <a:p>
            <a:r>
              <a:rPr lang="en-US" sz="2400" b="1" dirty="0"/>
              <a:t>Base64</a:t>
            </a:r>
          </a:p>
          <a:p>
            <a:r>
              <a:rPr lang="en-US" sz="2400" b="1" dirty="0"/>
              <a:t>Random</a:t>
            </a:r>
            <a:br>
              <a:rPr lang="en-US" sz="2400" b="1" dirty="0"/>
            </a:br>
            <a:r>
              <a:rPr lang="en-US" sz="2400" b="1" dirty="0" err="1"/>
              <a:t>Os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2838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D2EEB58-1C17-47AD-8147-B9442F46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Полевые испытания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998DAF-8051-40C6-A668-06E595FEC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77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325838B-25A5-415C-AD26-DDAF393A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087"/>
            <a:ext cx="12192000" cy="688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8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2CE0FBB-AA44-4EBF-BAB3-DDA6061E9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D01597E-4D76-43FC-AD1A-871CB5DD5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33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Савон</Template>
  <TotalTime>86</TotalTime>
  <Words>47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Garamond</vt:lpstr>
      <vt:lpstr>Савон</vt:lpstr>
      <vt:lpstr>Ну, допустим проект</vt:lpstr>
      <vt:lpstr>Цель проекта:</vt:lpstr>
      <vt:lpstr>Используемые технологии</vt:lpstr>
      <vt:lpstr>Полевые испытания</vt:lpstr>
      <vt:lpstr>Презентация PowerPoint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Ну допустим проект</dc:title>
  <dc:creator>Tullik23 R</dc:creator>
  <cp:lastModifiedBy>Tullik23 R</cp:lastModifiedBy>
  <cp:revision>9</cp:revision>
  <dcterms:created xsi:type="dcterms:W3CDTF">2023-11-08T19:21:37Z</dcterms:created>
  <dcterms:modified xsi:type="dcterms:W3CDTF">2024-02-05T11:34:15Z</dcterms:modified>
</cp:coreProperties>
</file>