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86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6FD8BD97-9FD7-4471-802D-4A2A258FAE21}" type="datetimeFigureOut">
              <a:rPr lang="ru-RU" smtClean="0"/>
              <a:t>09.11.2023</a:t>
            </a:fld>
            <a:endParaRPr lang="ru-RU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9D6C1AC-9D50-43B4-BBCC-B338489B21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29788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8BD97-9FD7-4471-802D-4A2A258FAE21}" type="datetimeFigureOut">
              <a:rPr lang="ru-RU" smtClean="0"/>
              <a:t>09.11.2023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6C1AC-9D50-43B4-BBCC-B338489B21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0383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8BD97-9FD7-4471-802D-4A2A258FAE21}" type="datetimeFigureOut">
              <a:rPr lang="ru-RU" smtClean="0"/>
              <a:t>09.11.2023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6C1AC-9D50-43B4-BBCC-B338489B21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6632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8BD97-9FD7-4471-802D-4A2A258FAE21}" type="datetimeFigureOut">
              <a:rPr lang="ru-RU" smtClean="0"/>
              <a:t>09.11.2023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6C1AC-9D50-43B4-BBCC-B338489B21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5600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FD8BD97-9FD7-4471-802D-4A2A258FAE21}" type="datetimeFigureOut">
              <a:rPr lang="ru-RU" smtClean="0"/>
              <a:t>09.11.2023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F9D6C1AC-9D50-43B4-BBCC-B338489B21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63142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8BD97-9FD7-4471-802D-4A2A258FAE21}" type="datetimeFigureOut">
              <a:rPr lang="ru-RU" smtClean="0"/>
              <a:t>09.11.2023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6C1AC-9D50-43B4-BBCC-B338489B21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7764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8BD97-9FD7-4471-802D-4A2A258FAE21}" type="datetimeFigureOut">
              <a:rPr lang="ru-RU" smtClean="0"/>
              <a:t>09.11.2023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6C1AC-9D50-43B4-BBCC-B338489B21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6391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8BD97-9FD7-4471-802D-4A2A258FAE21}" type="datetimeFigureOut">
              <a:rPr lang="ru-RU" smtClean="0"/>
              <a:t>09.11.2023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6C1AC-9D50-43B4-BBCC-B338489B21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9873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8BD97-9FD7-4471-802D-4A2A258FAE21}" type="datetimeFigureOut">
              <a:rPr lang="ru-RU" smtClean="0"/>
              <a:t>09.11.2023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6C1AC-9D50-43B4-BBCC-B338489B21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1894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8BD97-9FD7-4471-802D-4A2A258FAE21}" type="datetimeFigureOut">
              <a:rPr lang="ru-RU" smtClean="0"/>
              <a:t>09.11.2023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ru-RU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9D6C1AC-9D50-43B4-BBCC-B338489B214E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86835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6FD8BD97-9FD7-4471-802D-4A2A258FAE21}" type="datetimeFigureOut">
              <a:rPr lang="ru-RU" smtClean="0"/>
              <a:t>09.11.2023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9D6C1AC-9D50-43B4-BBCC-B338489B214E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84786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FD8BD97-9FD7-4471-802D-4A2A258FAE21}" type="datetimeFigureOut">
              <a:rPr lang="ru-RU" smtClean="0"/>
              <a:t>09.11.2023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9D6C1AC-9D50-43B4-BBCC-B338489B21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4324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CED1A3-7272-4B9D-B8CE-03C4D6D697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Ну</a:t>
            </a:r>
            <a:r>
              <a:rPr lang="en-US" dirty="0"/>
              <a:t>,</a:t>
            </a:r>
            <a:r>
              <a:rPr lang="ru-RU" dirty="0"/>
              <a:t> допустим проект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088FBF7-D3BC-4DD5-BE59-2724307D23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sz="2000" dirty="0"/>
              <a:t>Номер 1</a:t>
            </a:r>
          </a:p>
        </p:txBody>
      </p:sp>
    </p:spTree>
    <p:extLst>
      <p:ext uri="{BB962C8B-B14F-4D97-AF65-F5344CB8AC3E}">
        <p14:creationId xmlns:p14="http://schemas.microsoft.com/office/powerpoint/2010/main" val="902682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41DD12-BCBD-4D78-BF96-ED44E9202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проекта</a:t>
            </a:r>
            <a:r>
              <a:rPr lang="en-US" dirty="0"/>
              <a:t>: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E80C387-96A5-49A4-9DA6-34F6518BED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Написать приложение для само сборного датчика температуры и давления</a:t>
            </a:r>
          </a:p>
          <a:p>
            <a:endParaRPr lang="ru-RU" sz="4800" dirty="0"/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1A9549A2-E4EA-4724-8098-1DAC8E678A7F}"/>
              </a:ext>
            </a:extLst>
          </p:cNvPr>
          <p:cNvSpPr txBox="1">
            <a:spLocks/>
          </p:cNvSpPr>
          <p:nvPr/>
        </p:nvSpPr>
        <p:spPr>
          <a:xfrm>
            <a:off x="1066800" y="3074170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ru-RU" dirty="0"/>
              <a:t>Желаемые функции: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5C778D10-3990-4B58-BC95-A831AF872C44}"/>
              </a:ext>
            </a:extLst>
          </p:cNvPr>
          <p:cNvSpPr txBox="1">
            <a:spLocks/>
          </p:cNvSpPr>
          <p:nvPr/>
        </p:nvSpPr>
        <p:spPr>
          <a:xfrm>
            <a:off x="1066800" y="432294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dirty="0"/>
              <a:t>Отображение показаний датчика, хранение показаний и их вывод (для будущей отдельной оценки)</a:t>
            </a:r>
          </a:p>
          <a:p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13891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C7683E-5B91-4076-AB4B-D76B169C6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870" y="642594"/>
            <a:ext cx="10058400" cy="1371600"/>
          </a:xfrm>
        </p:spPr>
        <p:txBody>
          <a:bodyPr/>
          <a:lstStyle/>
          <a:p>
            <a:r>
              <a:rPr lang="ru-RU" dirty="0"/>
              <a:t>Используемые технологии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DF56921-760E-4F80-9134-B0DCC7F239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870" y="2167032"/>
            <a:ext cx="3044911" cy="3187721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7BF05B2-38E1-41DB-B3B0-199298B23D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2139" y="2138895"/>
            <a:ext cx="3187721" cy="3187721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EA57A13D-2775-4673-A10D-069B7DAEBC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6004" y="2014194"/>
            <a:ext cx="4865996" cy="3243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382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54FA34-310F-4362-A48C-8C52BC37B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594" y="474508"/>
            <a:ext cx="10058400" cy="1371600"/>
          </a:xfrm>
        </p:spPr>
        <p:txBody>
          <a:bodyPr/>
          <a:lstStyle/>
          <a:p>
            <a:r>
              <a:rPr lang="ru-RU" dirty="0"/>
              <a:t>Структура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7F5D0C4-3AE8-44F7-BC4E-2CCF1B2890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656" y="1846108"/>
            <a:ext cx="10292687" cy="4724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479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6FCE83-5172-48C6-A1BC-A4BCAEB03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311" y="642594"/>
            <a:ext cx="10058400" cy="1371600"/>
          </a:xfrm>
        </p:spPr>
        <p:txBody>
          <a:bodyPr/>
          <a:lstStyle/>
          <a:p>
            <a:r>
              <a:rPr lang="ru-RU" dirty="0"/>
              <a:t>Особенности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E3BA93C-49E7-4D26-8E38-8C3B270956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8311" y="2014194"/>
            <a:ext cx="10058400" cy="3931920"/>
          </a:xfrm>
        </p:spPr>
        <p:txBody>
          <a:bodyPr>
            <a:normAutofit/>
          </a:bodyPr>
          <a:lstStyle/>
          <a:p>
            <a:r>
              <a:rPr lang="ru-RU" sz="2400" dirty="0"/>
              <a:t>Он рассчитан на легкую замену способа связи между датчиком и компьютером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BC6282B-6EB3-4721-A1D5-060FC9A295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080" y="3103501"/>
            <a:ext cx="4001871" cy="342900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89659CA-3C5D-4960-A093-1644BC5790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1051" y="2817065"/>
            <a:ext cx="4001871" cy="4001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000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FA333B-1BB1-49EB-863D-AE8B2C98D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934" y="0"/>
            <a:ext cx="10058400" cy="1371600"/>
          </a:xfrm>
        </p:spPr>
        <p:txBody>
          <a:bodyPr/>
          <a:lstStyle/>
          <a:p>
            <a:r>
              <a:rPr lang="ru-RU" dirty="0"/>
              <a:t>Интерфейс приложения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24A5DFC-8EBD-4E5F-A8F8-BD164E52FA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2DBFAA3-5AC6-47A5-AED2-9EF7DEAF05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2253" y="1093153"/>
            <a:ext cx="7547494" cy="5394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871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32CE0FBB-AA44-4EBF-BAB3-DDA6061E95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Итог</a:t>
            </a:r>
          </a:p>
        </p:txBody>
      </p:sp>
      <p:sp>
        <p:nvSpPr>
          <p:cNvPr id="5" name="Подзаголовок 4">
            <a:extLst>
              <a:ext uri="{FF2B5EF4-FFF2-40B4-BE49-F238E27FC236}">
                <a16:creationId xmlns:a16="http://schemas.microsoft.com/office/drawing/2014/main" id="{2D01597E-4D76-43FC-AD1A-871CB5DD53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16331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авон">
  <a:themeElements>
    <a:clrScheme name="Савон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Савон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Савон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Савон</Template>
  <TotalTime>81</TotalTime>
  <Words>55</Words>
  <Application>Microsoft Office PowerPoint</Application>
  <PresentationFormat>Широкоэкранный</PresentationFormat>
  <Paragraphs>12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0" baseType="lpstr">
      <vt:lpstr>Century Gothic</vt:lpstr>
      <vt:lpstr>Garamond</vt:lpstr>
      <vt:lpstr>Савон</vt:lpstr>
      <vt:lpstr>Ну, допустим проект</vt:lpstr>
      <vt:lpstr>Цель проекта:</vt:lpstr>
      <vt:lpstr>Используемые технологии</vt:lpstr>
      <vt:lpstr>Структура</vt:lpstr>
      <vt:lpstr>Особенности проекта</vt:lpstr>
      <vt:lpstr>Интерфейс приложения</vt:lpstr>
      <vt:lpstr>Итог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Ну допустим проект</dc:title>
  <dc:creator>Tullik23 R</dc:creator>
  <cp:lastModifiedBy>Tullik23 R</cp:lastModifiedBy>
  <cp:revision>8</cp:revision>
  <dcterms:created xsi:type="dcterms:W3CDTF">2023-11-08T19:21:37Z</dcterms:created>
  <dcterms:modified xsi:type="dcterms:W3CDTF">2023-11-09T14:20:40Z</dcterms:modified>
</cp:coreProperties>
</file>