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11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62E2AE-A157-483E-971B-2BC3B812FB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2E2AE-A157-483E-971B-2BC3B812FB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2E2AE-A157-483E-971B-2BC3B812FB3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88C3B-3AD0-42CD-94D7-10B42FDB7642}" type="datetimeFigureOut">
              <a:rPr lang="en-IN" smtClean="0"/>
              <a:pPr/>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262E2AE-A157-483E-971B-2BC3B812FB32}"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6B88C3B-3AD0-42CD-94D7-10B42FDB7642}" type="datetimeFigureOut">
              <a:rPr lang="en-IN" smtClean="0"/>
              <a:pPr/>
              <a:t>18-07-2021</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62E2AE-A157-483E-971B-2BC3B812FB32}"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63C4E2C-619F-47FB-8578-35BF5E962980}"/>
              </a:ext>
            </a:extLst>
          </p:cNvPr>
          <p:cNvSpPr>
            <a:spLocks noGrp="1"/>
          </p:cNvSpPr>
          <p:nvPr>
            <p:ph type="subTitle" idx="1"/>
          </p:nvPr>
        </p:nvSpPr>
        <p:spPr>
          <a:xfrm>
            <a:off x="1349796" y="4659144"/>
            <a:ext cx="5462726" cy="2026328"/>
          </a:xfrm>
        </p:spPr>
        <p:txBody>
          <a:bodyPr>
            <a:normAutofit/>
          </a:bodyPr>
          <a:lstStyle/>
          <a:p>
            <a:r>
              <a:rPr lang="en-IN" dirty="0"/>
              <a:t>TEAM MEMBERS:</a:t>
            </a:r>
          </a:p>
          <a:p>
            <a:r>
              <a:rPr lang="en-IN" dirty="0"/>
              <a:t>BALARAM A</a:t>
            </a:r>
          </a:p>
          <a:p>
            <a:r>
              <a:rPr lang="en-IN" dirty="0"/>
              <a:t>AKASH P</a:t>
            </a:r>
          </a:p>
          <a:p>
            <a:r>
              <a:rPr lang="en-IN" dirty="0"/>
              <a:t>JAYANTH T</a:t>
            </a:r>
          </a:p>
        </p:txBody>
      </p:sp>
      <p:pic>
        <p:nvPicPr>
          <p:cNvPr id="5" name="Picture 4">
            <a:extLst>
              <a:ext uri="{FF2B5EF4-FFF2-40B4-BE49-F238E27FC236}">
                <a16:creationId xmlns="" xmlns:a16="http://schemas.microsoft.com/office/drawing/2014/main" id="{C10A3716-028A-415A-B220-0D4959B13BDC}"/>
              </a:ext>
            </a:extLst>
          </p:cNvPr>
          <p:cNvPicPr>
            <a:picLocks noChangeAspect="1"/>
          </p:cNvPicPr>
          <p:nvPr/>
        </p:nvPicPr>
        <p:blipFill>
          <a:blip r:embed="rId2" cstate="print"/>
          <a:stretch>
            <a:fillRect/>
          </a:stretch>
        </p:blipFill>
        <p:spPr>
          <a:xfrm>
            <a:off x="7249202" y="506568"/>
            <a:ext cx="4605049" cy="5896622"/>
          </a:xfrm>
          <a:prstGeom prst="rect">
            <a:avLst/>
          </a:prstGeom>
        </p:spPr>
      </p:pic>
      <p:sp>
        <p:nvSpPr>
          <p:cNvPr id="6" name="Subtitle 2">
            <a:extLst>
              <a:ext uri="{FF2B5EF4-FFF2-40B4-BE49-F238E27FC236}">
                <a16:creationId xmlns="" xmlns:a16="http://schemas.microsoft.com/office/drawing/2014/main" id="{B3F53E12-1861-42C9-BCDC-FC36CFE612D8}"/>
              </a:ext>
            </a:extLst>
          </p:cNvPr>
          <p:cNvSpPr txBox="1">
            <a:spLocks/>
          </p:cNvSpPr>
          <p:nvPr/>
        </p:nvSpPr>
        <p:spPr>
          <a:xfrm>
            <a:off x="1271628" y="2820837"/>
            <a:ext cx="5462726" cy="12132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u="sng" dirty="0">
                <a:latin typeface="Times New Roman" pitchFamily="18" charset="0"/>
                <a:cs typeface="Times New Roman" pitchFamily="18" charset="0"/>
              </a:rPr>
              <a:t>TEAM NAME: Triad</a:t>
            </a:r>
          </a:p>
        </p:txBody>
      </p:sp>
    </p:spTree>
    <p:extLst>
      <p:ext uri="{BB962C8B-B14F-4D97-AF65-F5344CB8AC3E}">
        <p14:creationId xmlns="" xmlns:p14="http://schemas.microsoft.com/office/powerpoint/2010/main" val="3581050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2EC001-CBCF-4D15-ADA2-E7DF7204078A}"/>
              </a:ext>
            </a:extLst>
          </p:cNvPr>
          <p:cNvSpPr>
            <a:spLocks noGrp="1"/>
          </p:cNvSpPr>
          <p:nvPr>
            <p:ph type="title"/>
          </p:nvPr>
        </p:nvSpPr>
        <p:spPr/>
        <p:txBody>
          <a:bodyPr/>
          <a:lstStyle/>
          <a:p>
            <a:r>
              <a:rPr lang="en-IN" u="sng" dirty="0">
                <a:latin typeface="Times New Roman" pitchFamily="18" charset="0"/>
                <a:cs typeface="Times New Roman" pitchFamily="18" charset="0"/>
              </a:rPr>
              <a:t>PROBLEM </a:t>
            </a:r>
            <a:r>
              <a:rPr lang="en-IN" u="sng" dirty="0" smtClean="0">
                <a:latin typeface="Times New Roman" pitchFamily="18" charset="0"/>
                <a:cs typeface="Times New Roman" pitchFamily="18" charset="0"/>
              </a:rPr>
              <a:t>STATEMENT:</a:t>
            </a:r>
            <a:endParaRPr lang="en-IN"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0DCC6D9-4434-4EF5-86A9-D958E2FAD9DC}"/>
              </a:ext>
            </a:extLst>
          </p:cNvPr>
          <p:cNvSpPr>
            <a:spLocks noGrp="1"/>
          </p:cNvSpPr>
          <p:nvPr>
            <p:ph idx="1"/>
          </p:nvPr>
        </p:nvSpPr>
        <p:spPr/>
        <p:txBody>
          <a:bodyPr/>
          <a:lstStyle/>
          <a:p>
            <a:r>
              <a:rPr lang="en-IN" dirty="0">
                <a:latin typeface="Times New Roman" pitchFamily="18" charset="0"/>
                <a:cs typeface="Times New Roman" pitchFamily="18" charset="0"/>
              </a:rPr>
              <a:t>So many people want to travel but couldn’t. why because of lack of time ??? Definitely not. Some people may not know how places there around them. We might thinking about bungee jump in Macau tower But don’t know about our Rishikesh. Some people visit right places at wrong time which makes their trip unfruitful. So what’s the solution for this which can guide us, which enable us about knowing about places. What would be the solution ?</a:t>
            </a:r>
          </a:p>
        </p:txBody>
      </p:sp>
    </p:spTree>
    <p:extLst>
      <p:ext uri="{BB962C8B-B14F-4D97-AF65-F5344CB8AC3E}">
        <p14:creationId xmlns="" xmlns:p14="http://schemas.microsoft.com/office/powerpoint/2010/main" val="989504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2EC001-CBCF-4D15-ADA2-E7DF7204078A}"/>
              </a:ext>
            </a:extLst>
          </p:cNvPr>
          <p:cNvSpPr>
            <a:spLocks noGrp="1"/>
          </p:cNvSpPr>
          <p:nvPr>
            <p:ph type="title"/>
          </p:nvPr>
        </p:nvSpPr>
        <p:spPr/>
        <p:txBody>
          <a:bodyPr/>
          <a:lstStyle/>
          <a:p>
            <a:r>
              <a:rPr lang="en-IN" u="sng" dirty="0" smtClean="0">
                <a:latin typeface="Times New Roman" pitchFamily="18" charset="0"/>
                <a:cs typeface="Times New Roman" pitchFamily="18" charset="0"/>
              </a:rPr>
              <a:t>SOLUTION:</a:t>
            </a:r>
            <a:endParaRPr lang="en-IN"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0DCC6D9-4434-4EF5-86A9-D958E2FAD9DC}"/>
              </a:ext>
            </a:extLst>
          </p:cNvPr>
          <p:cNvSpPr>
            <a:spLocks noGrp="1"/>
          </p:cNvSpPr>
          <p:nvPr>
            <p:ph idx="1"/>
          </p:nvPr>
        </p:nvSpPr>
        <p:spPr/>
        <p:txBody>
          <a:bodyPr/>
          <a:lstStyle/>
          <a:p>
            <a:r>
              <a:rPr lang="en-IN" dirty="0">
                <a:latin typeface="Times New Roman" pitchFamily="18" charset="0"/>
                <a:cs typeface="Times New Roman" pitchFamily="18" charset="0"/>
              </a:rPr>
              <a:t>The answer is “Travel India”</a:t>
            </a:r>
          </a:p>
          <a:p>
            <a:r>
              <a:rPr lang="en-IN" dirty="0">
                <a:latin typeface="Times New Roman" pitchFamily="18" charset="0"/>
                <a:cs typeface="Times New Roman" pitchFamily="18" charset="0"/>
              </a:rPr>
              <a:t>Mobile App</a:t>
            </a:r>
          </a:p>
          <a:p>
            <a:r>
              <a:rPr lang="en-IN" dirty="0">
                <a:latin typeface="Times New Roman" pitchFamily="18" charset="0"/>
                <a:cs typeface="Times New Roman" pitchFamily="18" charset="0"/>
              </a:rPr>
              <a:t>Free download</a:t>
            </a:r>
          </a:p>
          <a:p>
            <a:r>
              <a:rPr lang="en-IN" dirty="0">
                <a:latin typeface="Times New Roman" pitchFamily="18" charset="0"/>
                <a:cs typeface="Times New Roman" pitchFamily="18" charset="0"/>
              </a:rPr>
              <a:t>Works with internet</a:t>
            </a:r>
          </a:p>
          <a:p>
            <a:r>
              <a:rPr lang="en-IN" dirty="0">
                <a:latin typeface="Times New Roman" pitchFamily="18" charset="0"/>
                <a:cs typeface="Times New Roman" pitchFamily="18" charset="0"/>
              </a:rPr>
              <a:t>Gives clarity and idea to plan your trips in multiple </a:t>
            </a:r>
            <a:r>
              <a:rPr lang="en-IN" dirty="0" smtClean="0">
                <a:latin typeface="Times New Roman" pitchFamily="18" charset="0"/>
                <a:cs typeface="Times New Roman" pitchFamily="18" charset="0"/>
              </a:rPr>
              <a:t>ways.</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026059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CBCF1-C1A5-4BD2-B1C6-FF61833B1239}"/>
              </a:ext>
            </a:extLst>
          </p:cNvPr>
          <p:cNvSpPr>
            <a:spLocks noGrp="1"/>
          </p:cNvSpPr>
          <p:nvPr>
            <p:ph type="title"/>
          </p:nvPr>
        </p:nvSpPr>
        <p:spPr/>
        <p:txBody>
          <a:bodyPr/>
          <a:lstStyle/>
          <a:p>
            <a:r>
              <a:rPr lang="en-IN" u="sng" dirty="0" smtClean="0">
                <a:latin typeface="Times New Roman" pitchFamily="18" charset="0"/>
                <a:cs typeface="Times New Roman" pitchFamily="18" charset="0"/>
              </a:rPr>
              <a:t>WORKING:</a:t>
            </a:r>
            <a:endParaRPr lang="en-IN"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53BA3FD-B0A9-4DA9-A112-8C313B355920}"/>
              </a:ext>
            </a:extLst>
          </p:cNvPr>
          <p:cNvSpPr>
            <a:spLocks noGrp="1"/>
          </p:cNvSpPr>
          <p:nvPr>
            <p:ph idx="1"/>
          </p:nvPr>
        </p:nvSpPr>
        <p:spPr/>
        <p:txBody>
          <a:bodyPr>
            <a:normAutofit/>
          </a:bodyPr>
          <a:lstStyle/>
          <a:p>
            <a:r>
              <a:rPr lang="en-IN" dirty="0">
                <a:latin typeface="Times New Roman" pitchFamily="18" charset="0"/>
                <a:cs typeface="Times New Roman" pitchFamily="18" charset="0"/>
              </a:rPr>
              <a:t>Before using app user must register by provide details their and need to namely name, mobile number and there would be one OTP verification. </a:t>
            </a:r>
          </a:p>
          <a:p>
            <a:r>
              <a:rPr lang="en-IN" dirty="0">
                <a:latin typeface="Times New Roman" pitchFamily="18" charset="0"/>
                <a:cs typeface="Times New Roman" pitchFamily="18" charset="0"/>
              </a:rPr>
              <a:t>This app is mainly intended to provide a broad view to users and helps to perfect their desires in travelling. </a:t>
            </a:r>
          </a:p>
          <a:p>
            <a:r>
              <a:rPr lang="en-IN" dirty="0">
                <a:latin typeface="Times New Roman" pitchFamily="18" charset="0"/>
                <a:cs typeface="Times New Roman" pitchFamily="18" charset="0"/>
              </a:rPr>
              <a:t>When we open the app we are able to search for our desired place we look for in the search engine.</a:t>
            </a:r>
          </a:p>
          <a:p>
            <a:r>
              <a:rPr lang="en-IN" dirty="0">
                <a:latin typeface="Times New Roman" pitchFamily="18" charset="0"/>
                <a:cs typeface="Times New Roman" pitchFamily="18" charset="0"/>
              </a:rPr>
              <a:t>“Want to explore !”</a:t>
            </a:r>
          </a:p>
          <a:p>
            <a:r>
              <a:rPr lang="en-IN" dirty="0">
                <a:latin typeface="Times New Roman" pitchFamily="18" charset="0"/>
                <a:cs typeface="Times New Roman" pitchFamily="18" charset="0"/>
              </a:rPr>
              <a:t>At top right corner there is menu icon where options namely profile, settings, about app will be there.</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87243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433D3-13C9-4CCA-9A37-6EB68658898F}"/>
              </a:ext>
            </a:extLst>
          </p:cNvPr>
          <p:cNvSpPr>
            <a:spLocks noGrp="1"/>
          </p:cNvSpPr>
          <p:nvPr>
            <p:ph type="title"/>
          </p:nvPr>
        </p:nvSpPr>
        <p:spPr>
          <a:xfrm>
            <a:off x="609600" y="1017916"/>
            <a:ext cx="10972800" cy="829171"/>
          </a:xfrm>
        </p:spPr>
        <p:txBody>
          <a:bodyPr>
            <a:normAutofit fontScale="90000"/>
          </a:bodyPr>
          <a:lstStyle/>
          <a:p>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
            </a:r>
            <a:br>
              <a:rPr lang="en-IN" u="sng" dirty="0" smtClean="0">
                <a:latin typeface="Times New Roman" pitchFamily="18" charset="0"/>
                <a:cs typeface="Times New Roman" pitchFamily="18" charset="0"/>
              </a:rPr>
            </a:br>
            <a:r>
              <a:rPr lang="en-IN" u="sng" dirty="0" smtClean="0">
                <a:latin typeface="Times New Roman" pitchFamily="18" charset="0"/>
                <a:cs typeface="Times New Roman" pitchFamily="18" charset="0"/>
              </a:rPr>
              <a:t>WORKING:</a:t>
            </a:r>
            <a:endParaRPr lang="en-IN"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D5A5E82-2021-4B56-AE41-B36F6C99F56C}"/>
              </a:ext>
            </a:extLst>
          </p:cNvPr>
          <p:cNvSpPr>
            <a:spLocks noGrp="1"/>
          </p:cNvSpPr>
          <p:nvPr>
            <p:ph idx="1"/>
          </p:nvPr>
        </p:nvSpPr>
        <p:spPr>
          <a:xfrm>
            <a:off x="838200" y="1751162"/>
            <a:ext cx="10515600" cy="4871580"/>
          </a:xfrm>
        </p:spPr>
        <p:txBody>
          <a:bodyPr>
            <a:normAutofit/>
          </a:bodyPr>
          <a:lstStyle/>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we click “Want to explore !”, different types of sites will come like Historical , Beaches, Temples and pilgrims, Monuments, Museums etc.</a:t>
            </a:r>
          </a:p>
          <a:p>
            <a:r>
              <a:rPr lang="en-IN" dirty="0">
                <a:latin typeface="Times New Roman" pitchFamily="18" charset="0"/>
                <a:cs typeface="Times New Roman" pitchFamily="18" charset="0"/>
              </a:rPr>
              <a:t>When we select  that it will ask for the details like whether it should show sites in a specific location or in entire country.</a:t>
            </a:r>
          </a:p>
          <a:p>
            <a:r>
              <a:rPr lang="en-IN" dirty="0">
                <a:latin typeface="Times New Roman" pitchFamily="18" charset="0"/>
                <a:cs typeface="Times New Roman" pitchFamily="18" charset="0"/>
              </a:rPr>
              <a:t>Depending on choice it will show places.</a:t>
            </a:r>
          </a:p>
          <a:p>
            <a:r>
              <a:rPr lang="en-IN" dirty="0">
                <a:latin typeface="Times New Roman" pitchFamily="18" charset="0"/>
                <a:cs typeface="Times New Roman" pitchFamily="18" charset="0"/>
              </a:rPr>
              <a:t>When a user selects a place then a broad information will appear along with timings perfect time to visit , and also gives details like accommodations, travelling, and also suggest to carry some things which will be useful in those places and also gives some cautions.</a:t>
            </a:r>
          </a:p>
        </p:txBody>
      </p:sp>
    </p:spTree>
    <p:extLst>
      <p:ext uri="{BB962C8B-B14F-4D97-AF65-F5344CB8AC3E}">
        <p14:creationId xmlns="" xmlns:p14="http://schemas.microsoft.com/office/powerpoint/2010/main" val="232237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54DE1-6B63-4DBA-B255-18E2AB880D81}"/>
              </a:ext>
            </a:extLst>
          </p:cNvPr>
          <p:cNvSpPr>
            <a:spLocks noGrp="1"/>
          </p:cNvSpPr>
          <p:nvPr>
            <p:ph type="title"/>
          </p:nvPr>
        </p:nvSpPr>
        <p:spPr/>
        <p:txBody>
          <a:bodyPr/>
          <a:lstStyle/>
          <a:p>
            <a:r>
              <a:rPr lang="en-IN" dirty="0">
                <a:latin typeface="Times New Roman" pitchFamily="18" charset="0"/>
                <a:cs typeface="Times New Roman" pitchFamily="18" charset="0"/>
              </a:rPr>
              <a:t>Way of collecting and making perfect info!</a:t>
            </a:r>
          </a:p>
        </p:txBody>
      </p:sp>
      <p:sp>
        <p:nvSpPr>
          <p:cNvPr id="3" name="Content Placeholder 2">
            <a:extLst>
              <a:ext uri="{FF2B5EF4-FFF2-40B4-BE49-F238E27FC236}">
                <a16:creationId xmlns="" xmlns:a16="http://schemas.microsoft.com/office/drawing/2014/main" id="{C565FA37-FBA2-4F73-A30D-3452EE424ABA}"/>
              </a:ext>
            </a:extLst>
          </p:cNvPr>
          <p:cNvSpPr>
            <a:spLocks noGrp="1"/>
          </p:cNvSpPr>
          <p:nvPr>
            <p:ph idx="1"/>
          </p:nvPr>
        </p:nvSpPr>
        <p:spPr/>
        <p:txBody>
          <a:bodyPr/>
          <a:lstStyle/>
          <a:p>
            <a:r>
              <a:rPr lang="en-IN" dirty="0">
                <a:latin typeface="Times New Roman" pitchFamily="18" charset="0"/>
                <a:cs typeface="Times New Roman" pitchFamily="18" charset="0"/>
              </a:rPr>
              <a:t>CSE students can’t tell exactly about MEE by just looking at their curriculum.</a:t>
            </a:r>
          </a:p>
          <a:p>
            <a:r>
              <a:rPr lang="en-IN" dirty="0">
                <a:latin typeface="Times New Roman" pitchFamily="18" charset="0"/>
                <a:cs typeface="Times New Roman" pitchFamily="18" charset="0"/>
              </a:rPr>
              <a:t>A person who loves adventure hardly give a perfect review about family drama.</a:t>
            </a:r>
          </a:p>
          <a:p>
            <a:r>
              <a:rPr lang="en-IN" dirty="0">
                <a:latin typeface="Times New Roman" pitchFamily="18" charset="0"/>
                <a:cs typeface="Times New Roman" pitchFamily="18" charset="0"/>
              </a:rPr>
              <a:t>So our method of collecting review is peculiar from these. We collect this wonderful information and views on it from excelled explorers at those type of sites and also from most experienced guide from that place. And also we take review from multiple people and we will make a fair review.</a:t>
            </a:r>
          </a:p>
        </p:txBody>
      </p:sp>
    </p:spTree>
    <p:extLst>
      <p:ext uri="{BB962C8B-B14F-4D97-AF65-F5344CB8AC3E}">
        <p14:creationId xmlns="" xmlns:p14="http://schemas.microsoft.com/office/powerpoint/2010/main" val="219947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7EADF-B408-4207-85BA-4CA74E4AFEFD}"/>
              </a:ext>
            </a:extLst>
          </p:cNvPr>
          <p:cNvSpPr>
            <a:spLocks noGrp="1"/>
          </p:cNvSpPr>
          <p:nvPr>
            <p:ph type="title"/>
          </p:nvPr>
        </p:nvSpPr>
        <p:spPr/>
        <p:txBody>
          <a:bodyPr>
            <a:noAutofit/>
          </a:bodyPr>
          <a:lstStyle/>
          <a:p>
            <a:r>
              <a:rPr lang="en-IN" sz="4000" u="sng" dirty="0" smtClean="0">
                <a:latin typeface="Times New Roman" pitchFamily="18" charset="0"/>
                <a:cs typeface="Times New Roman" pitchFamily="18" charset="0"/>
              </a:rPr>
              <a:t>REVENUE GENERATION:</a:t>
            </a:r>
            <a:endParaRPr lang="en-IN" sz="4000"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A965654-AD0B-4CED-AF90-A6BAD5D6C462}"/>
              </a:ext>
            </a:extLst>
          </p:cNvPr>
          <p:cNvSpPr>
            <a:spLocks noGrp="1"/>
          </p:cNvSpPr>
          <p:nvPr>
            <p:ph idx="1"/>
          </p:nvPr>
        </p:nvSpPr>
        <p:spPr/>
        <p:txBody>
          <a:bodyPr/>
          <a:lstStyle/>
          <a:p>
            <a:r>
              <a:rPr lang="en-IN" dirty="0">
                <a:latin typeface="Times New Roman" pitchFamily="18" charset="0"/>
                <a:cs typeface="Times New Roman" pitchFamily="18" charset="0"/>
              </a:rPr>
              <a:t>Through </a:t>
            </a:r>
            <a:r>
              <a:rPr lang="en-IN" dirty="0" smtClean="0">
                <a:latin typeface="Times New Roman" pitchFamily="18" charset="0"/>
                <a:cs typeface="Times New Roman" pitchFamily="18" charset="0"/>
              </a:rPr>
              <a:t>play store</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Very limited ads.</a:t>
            </a:r>
          </a:p>
          <a:p>
            <a:r>
              <a:rPr lang="en-IN" dirty="0">
                <a:latin typeface="Times New Roman" pitchFamily="18" charset="0"/>
                <a:cs typeface="Times New Roman" pitchFamily="18" charset="0"/>
              </a:rPr>
              <a:t>Also from companies </a:t>
            </a:r>
            <a:r>
              <a:rPr lang="en-IN" dirty="0" smtClean="0">
                <a:latin typeface="Times New Roman" pitchFamily="18" charset="0"/>
                <a:cs typeface="Times New Roman" pitchFamily="18" charset="0"/>
              </a:rPr>
              <a:t>like bus transport, train transport, airlines  </a:t>
            </a:r>
            <a:r>
              <a:rPr lang="en-IN" dirty="0">
                <a:latin typeface="Times New Roman" pitchFamily="18" charset="0"/>
                <a:cs typeface="Times New Roman" pitchFamily="18" charset="0"/>
              </a:rPr>
              <a:t>and also from hotels for recommending them</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Note: If they won’t agree to give then also we will suggest it if it’s best to not loose trust.).</a:t>
            </a:r>
          </a:p>
          <a:p>
            <a:r>
              <a:rPr lang="en-IN" dirty="0">
                <a:latin typeface="Times New Roman" pitchFamily="18" charset="0"/>
                <a:cs typeface="Times New Roman" pitchFamily="18" charset="0"/>
              </a:rPr>
              <a:t>Even we will try to promote new trusted and good business over there.</a:t>
            </a:r>
          </a:p>
        </p:txBody>
      </p:sp>
    </p:spTree>
    <p:extLst>
      <p:ext uri="{BB962C8B-B14F-4D97-AF65-F5344CB8AC3E}">
        <p14:creationId xmlns="" xmlns:p14="http://schemas.microsoft.com/office/powerpoint/2010/main" val="314961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Times New Roman" pitchFamily="18" charset="0"/>
                <a:cs typeface="Times New Roman" pitchFamily="18" charset="0"/>
              </a:rPr>
              <a:t>SUMMARY:</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We will provide genuine review with best suggestions.</a:t>
            </a:r>
          </a:p>
          <a:p>
            <a:r>
              <a:rPr lang="en-US" dirty="0" smtClean="0">
                <a:latin typeface="Times New Roman" pitchFamily="18" charset="0"/>
                <a:cs typeface="Times New Roman" pitchFamily="18" charset="0"/>
              </a:rPr>
              <a:t>Finally with the help of this app definitely you can get more knowledge about places and clarity about your trip.</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95C8C7E-9D61-4F8D-B980-45DD43B0C2F6}"/>
              </a:ext>
            </a:extLst>
          </p:cNvPr>
          <p:cNvSpPr>
            <a:spLocks noGrp="1"/>
          </p:cNvSpPr>
          <p:nvPr>
            <p:ph idx="1"/>
          </p:nvPr>
        </p:nvSpPr>
        <p:spPr>
          <a:xfrm>
            <a:off x="3349408" y="2445638"/>
            <a:ext cx="5257800" cy="1707688"/>
          </a:xfrm>
        </p:spPr>
        <p:txBody>
          <a:bodyPr>
            <a:normAutofit/>
          </a:bodyPr>
          <a:lstStyle/>
          <a:p>
            <a:pPr marL="0" indent="0">
              <a:buNone/>
            </a:pPr>
            <a:r>
              <a:rPr lang="en-IN" sz="8800" dirty="0">
                <a:latin typeface="Times New Roman" pitchFamily="18" charset="0"/>
                <a:cs typeface="Times New Roman" pitchFamily="18" charset="0"/>
              </a:rPr>
              <a:t>Thankyou</a:t>
            </a:r>
          </a:p>
        </p:txBody>
      </p:sp>
    </p:spTree>
    <p:extLst>
      <p:ext uri="{BB962C8B-B14F-4D97-AF65-F5344CB8AC3E}">
        <p14:creationId xmlns="" xmlns:p14="http://schemas.microsoft.com/office/powerpoint/2010/main" val="122932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TotalTime>
  <Words>525</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PROBLEM STATEMENT:</vt:lpstr>
      <vt:lpstr>SOLUTION:</vt:lpstr>
      <vt:lpstr>WORKING:</vt:lpstr>
      <vt:lpstr>        WORKING:</vt:lpstr>
      <vt:lpstr>Way of collecting and making perfect info!</vt:lpstr>
      <vt:lpstr>REVENUE GENERATION:</vt:lpstr>
      <vt:lpstr>SUMMARY: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Athmakuri  V V L N Balaramacharyulu - [CB.EN.U4CSE19105]</dc:creator>
  <cp:lastModifiedBy>LENOVO</cp:lastModifiedBy>
  <cp:revision>4</cp:revision>
  <dcterms:created xsi:type="dcterms:W3CDTF">2021-07-18T09:37:32Z</dcterms:created>
  <dcterms:modified xsi:type="dcterms:W3CDTF">2021-07-18T10:32:24Z</dcterms:modified>
</cp:coreProperties>
</file>