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020800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0"/>
    <p:restoredTop sz="94648"/>
  </p:normalViewPr>
  <p:slideViewPr>
    <p:cSldViewPr snapToGrid="0" snapToObjects="1">
      <p:cViewPr>
        <p:scale>
          <a:sx n="75" d="100"/>
          <a:sy n="75" d="100"/>
        </p:scale>
        <p:origin x="4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915552"/>
            <a:ext cx="11917680" cy="4074948"/>
          </a:xfrm>
        </p:spPr>
        <p:txBody>
          <a:bodyPr anchor="b"/>
          <a:lstStyle>
            <a:lvl1pPr algn="ctr"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6147645"/>
            <a:ext cx="10515600" cy="2825911"/>
          </a:xfrm>
        </p:spPr>
        <p:txBody>
          <a:bodyPr/>
          <a:lstStyle>
            <a:lvl1pPr marL="0" indent="0" algn="ctr">
              <a:buNone/>
              <a:defRPr sz="3680"/>
            </a:lvl1pPr>
            <a:lvl2pPr marL="701025" indent="0" algn="ctr">
              <a:buNone/>
              <a:defRPr sz="3067"/>
            </a:lvl2pPr>
            <a:lvl3pPr marL="1402050" indent="0" algn="ctr">
              <a:buNone/>
              <a:defRPr sz="2760"/>
            </a:lvl3pPr>
            <a:lvl4pPr marL="2103074" indent="0" algn="ctr">
              <a:buNone/>
              <a:defRPr sz="2453"/>
            </a:lvl4pPr>
            <a:lvl5pPr marL="2804099" indent="0" algn="ctr">
              <a:buNone/>
              <a:defRPr sz="2453"/>
            </a:lvl5pPr>
            <a:lvl6pPr marL="3505124" indent="0" algn="ctr">
              <a:buNone/>
              <a:defRPr sz="2453"/>
            </a:lvl6pPr>
            <a:lvl7pPr marL="4206149" indent="0" algn="ctr">
              <a:buNone/>
              <a:defRPr sz="2453"/>
            </a:lvl7pPr>
            <a:lvl8pPr marL="4907173" indent="0" algn="ctr">
              <a:buNone/>
              <a:defRPr sz="2453"/>
            </a:lvl8pPr>
            <a:lvl9pPr marL="5608198" indent="0" algn="ctr">
              <a:buNone/>
              <a:defRPr sz="24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6" y="623163"/>
            <a:ext cx="302323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1" y="623163"/>
            <a:ext cx="8894445" cy="9919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2918035"/>
            <a:ext cx="12092940" cy="4868803"/>
          </a:xfrm>
        </p:spPr>
        <p:txBody>
          <a:bodyPr anchor="b"/>
          <a:lstStyle>
            <a:lvl1pPr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7832899"/>
            <a:ext cx="12092940" cy="2560389"/>
          </a:xfrm>
        </p:spPr>
        <p:txBody>
          <a:bodyPr/>
          <a:lstStyle>
            <a:lvl1pPr marL="0" indent="0">
              <a:buNone/>
              <a:defRPr sz="3680">
                <a:solidFill>
                  <a:schemeClr val="tx1"/>
                </a:solidFill>
              </a:defRPr>
            </a:lvl1pPr>
            <a:lvl2pPr marL="701025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2pPr>
            <a:lvl3pPr marL="14020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3pPr>
            <a:lvl4pPr marL="210307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4pPr>
            <a:lvl5pPr marL="280409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5pPr>
            <a:lvl6pPr marL="350512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6pPr>
            <a:lvl7pPr marL="420614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7pPr>
            <a:lvl8pPr marL="4907173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8pPr>
            <a:lvl9pPr marL="5608198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3115818"/>
            <a:ext cx="5958840" cy="7426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3115818"/>
            <a:ext cx="5958840" cy="7426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623166"/>
            <a:ext cx="12092940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8" y="2869263"/>
            <a:ext cx="5931455" cy="1406181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8" y="4275444"/>
            <a:ext cx="5931455" cy="6288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1" y="2869263"/>
            <a:ext cx="5960666" cy="1406181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1" y="4275444"/>
            <a:ext cx="5960666" cy="6288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780309"/>
            <a:ext cx="4522073" cy="2731082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1685254"/>
            <a:ext cx="7098030" cy="8317879"/>
          </a:xfrm>
        </p:spPr>
        <p:txBody>
          <a:bodyPr/>
          <a:lstStyle>
            <a:lvl1pPr>
              <a:defRPr sz="4907"/>
            </a:lvl1pPr>
            <a:lvl2pPr>
              <a:defRPr sz="4293"/>
            </a:lvl2pPr>
            <a:lvl3pPr>
              <a:defRPr sz="3680"/>
            </a:lvl3pPr>
            <a:lvl4pPr>
              <a:defRPr sz="3067"/>
            </a:lvl4pPr>
            <a:lvl5pPr>
              <a:defRPr sz="3067"/>
            </a:lvl5pPr>
            <a:lvl6pPr>
              <a:defRPr sz="3067"/>
            </a:lvl6pPr>
            <a:lvl7pPr>
              <a:defRPr sz="3067"/>
            </a:lvl7pPr>
            <a:lvl8pPr>
              <a:defRPr sz="3067"/>
            </a:lvl8pPr>
            <a:lvl9pPr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6" y="3511391"/>
            <a:ext cx="4522073" cy="6505287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780309"/>
            <a:ext cx="4522073" cy="2731082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1685254"/>
            <a:ext cx="7098030" cy="8317879"/>
          </a:xfrm>
        </p:spPr>
        <p:txBody>
          <a:bodyPr anchor="t"/>
          <a:lstStyle>
            <a:lvl1pPr marL="0" indent="0">
              <a:buNone/>
              <a:defRPr sz="4907"/>
            </a:lvl1pPr>
            <a:lvl2pPr marL="701025" indent="0">
              <a:buNone/>
              <a:defRPr sz="4293"/>
            </a:lvl2pPr>
            <a:lvl3pPr marL="1402050" indent="0">
              <a:buNone/>
              <a:defRPr sz="3680"/>
            </a:lvl3pPr>
            <a:lvl4pPr marL="2103074" indent="0">
              <a:buNone/>
              <a:defRPr sz="3067"/>
            </a:lvl4pPr>
            <a:lvl5pPr marL="2804099" indent="0">
              <a:buNone/>
              <a:defRPr sz="3067"/>
            </a:lvl5pPr>
            <a:lvl6pPr marL="3505124" indent="0">
              <a:buNone/>
              <a:defRPr sz="3067"/>
            </a:lvl6pPr>
            <a:lvl7pPr marL="4206149" indent="0">
              <a:buNone/>
              <a:defRPr sz="3067"/>
            </a:lvl7pPr>
            <a:lvl8pPr marL="4907173" indent="0">
              <a:buNone/>
              <a:defRPr sz="3067"/>
            </a:lvl8pPr>
            <a:lvl9pPr marL="5608198" indent="0">
              <a:buNone/>
              <a:defRPr sz="3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6" y="3511391"/>
            <a:ext cx="4522073" cy="6505287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623166"/>
            <a:ext cx="12092940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3115818"/>
            <a:ext cx="12092940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10848468"/>
            <a:ext cx="315468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07AE-073D-A54C-BBEB-367D3A4C181C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10848468"/>
            <a:ext cx="473202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10848468"/>
            <a:ext cx="315468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663F-9249-6C46-8B87-63014737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02050" rtl="0" eaLnBrk="1" latinLnBrk="0" hangingPunct="1">
        <a:lnSpc>
          <a:spcPct val="90000"/>
        </a:lnSpc>
        <a:spcBef>
          <a:spcPct val="0"/>
        </a:spcBef>
        <a:buNone/>
        <a:defRPr sz="6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512" indent="-350512" algn="l" defTabSz="140205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4293" kern="1200">
          <a:solidFill>
            <a:schemeClr val="tx1"/>
          </a:solidFill>
          <a:latin typeface="+mn-lt"/>
          <a:ea typeface="+mn-ea"/>
          <a:cs typeface="+mn-cs"/>
        </a:defRPr>
      </a:lvl1pPr>
      <a:lvl2pPr marL="105153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2pPr>
      <a:lvl3pPr marL="1752562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245358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1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85563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55666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525768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958710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701025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40205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7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280409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50512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20614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4907173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608198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Notched Right Arrow 62">
            <a:extLst>
              <a:ext uri="{FF2B5EF4-FFF2-40B4-BE49-F238E27FC236}">
                <a16:creationId xmlns:a16="http://schemas.microsoft.com/office/drawing/2014/main" id="{247CB6C5-2A88-9F4B-ABBA-FD53C84D5703}"/>
              </a:ext>
            </a:extLst>
          </p:cNvPr>
          <p:cNvSpPr/>
          <p:nvPr/>
        </p:nvSpPr>
        <p:spPr>
          <a:xfrm>
            <a:off x="7065966" y="9740371"/>
            <a:ext cx="92532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069389-C37B-A44F-9C37-5E72C572745F}"/>
              </a:ext>
            </a:extLst>
          </p:cNvPr>
          <p:cNvSpPr/>
          <p:nvPr/>
        </p:nvSpPr>
        <p:spPr>
          <a:xfrm>
            <a:off x="1615436" y="5222690"/>
            <a:ext cx="11159067" cy="29286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Notched Right Arrow 52">
            <a:extLst>
              <a:ext uri="{FF2B5EF4-FFF2-40B4-BE49-F238E27FC236}">
                <a16:creationId xmlns:a16="http://schemas.microsoft.com/office/drawing/2014/main" id="{30A39102-792D-BB4A-AF16-300AD0721CC6}"/>
              </a:ext>
            </a:extLst>
          </p:cNvPr>
          <p:cNvSpPr/>
          <p:nvPr/>
        </p:nvSpPr>
        <p:spPr>
          <a:xfrm rot="10800000">
            <a:off x="5089059" y="6361674"/>
            <a:ext cx="152840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FF415367-D44B-584E-8675-65915DB71917}"/>
              </a:ext>
            </a:extLst>
          </p:cNvPr>
          <p:cNvSpPr/>
          <p:nvPr/>
        </p:nvSpPr>
        <p:spPr>
          <a:xfrm rot="10800000">
            <a:off x="7289298" y="6361674"/>
            <a:ext cx="152840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Notched Right Arrow 46">
            <a:extLst>
              <a:ext uri="{FF2B5EF4-FFF2-40B4-BE49-F238E27FC236}">
                <a16:creationId xmlns:a16="http://schemas.microsoft.com/office/drawing/2014/main" id="{927753E8-8CDA-404B-BD79-4DE7770A4665}"/>
              </a:ext>
            </a:extLst>
          </p:cNvPr>
          <p:cNvSpPr/>
          <p:nvPr/>
        </p:nvSpPr>
        <p:spPr>
          <a:xfrm rot="10800000">
            <a:off x="9248874" y="6361674"/>
            <a:ext cx="152840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otched Right Arrow 47">
            <a:extLst>
              <a:ext uri="{FF2B5EF4-FFF2-40B4-BE49-F238E27FC236}">
                <a16:creationId xmlns:a16="http://schemas.microsoft.com/office/drawing/2014/main" id="{BECFB75A-8259-6A42-8A5D-E7F5F29C826D}"/>
              </a:ext>
            </a:extLst>
          </p:cNvPr>
          <p:cNvSpPr/>
          <p:nvPr/>
        </p:nvSpPr>
        <p:spPr>
          <a:xfrm rot="10800000">
            <a:off x="3119067" y="6361674"/>
            <a:ext cx="152840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CA6E1D-D10D-4B4C-9543-F367B42C1477}"/>
              </a:ext>
            </a:extLst>
          </p:cNvPr>
          <p:cNvSpPr/>
          <p:nvPr/>
        </p:nvSpPr>
        <p:spPr>
          <a:xfrm>
            <a:off x="1625600" y="1676400"/>
            <a:ext cx="11159067" cy="309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>
            <a:extLst>
              <a:ext uri="{FF2B5EF4-FFF2-40B4-BE49-F238E27FC236}">
                <a16:creationId xmlns:a16="http://schemas.microsoft.com/office/drawing/2014/main" id="{822517B0-E88C-6E47-A789-9DD0A1B51053}"/>
              </a:ext>
            </a:extLst>
          </p:cNvPr>
          <p:cNvSpPr/>
          <p:nvPr/>
        </p:nvSpPr>
        <p:spPr>
          <a:xfrm>
            <a:off x="4770977" y="9740371"/>
            <a:ext cx="925322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4C4E9B9D-2446-3641-BDE7-17B968E1B3C8}"/>
              </a:ext>
            </a:extLst>
          </p:cNvPr>
          <p:cNvSpPr/>
          <p:nvPr/>
        </p:nvSpPr>
        <p:spPr>
          <a:xfrm flipH="1">
            <a:off x="524935" y="6149441"/>
            <a:ext cx="1661080" cy="4433892"/>
          </a:xfrm>
          <a:prstGeom prst="curvedLeftArrow">
            <a:avLst>
              <a:gd name="adj1" fmla="val 26324"/>
              <a:gd name="adj2" fmla="val 54472"/>
              <a:gd name="adj3" fmla="val 2587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ACFC14C7-FDD1-5F4E-800F-2EC8B7796845}"/>
              </a:ext>
            </a:extLst>
          </p:cNvPr>
          <p:cNvSpPr/>
          <p:nvPr/>
        </p:nvSpPr>
        <p:spPr>
          <a:xfrm>
            <a:off x="12132456" y="2774219"/>
            <a:ext cx="1541585" cy="4187703"/>
          </a:xfrm>
          <a:prstGeom prst="curvedLeftArrow">
            <a:avLst>
              <a:gd name="adj1" fmla="val 26324"/>
              <a:gd name="adj2" fmla="val 54472"/>
              <a:gd name="adj3" fmla="val 2587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Notched Right Arrow 28">
            <a:extLst>
              <a:ext uri="{FF2B5EF4-FFF2-40B4-BE49-F238E27FC236}">
                <a16:creationId xmlns:a16="http://schemas.microsoft.com/office/drawing/2014/main" id="{FA786D86-BD7C-BE47-8F44-3EDC398D9FE6}"/>
              </a:ext>
            </a:extLst>
          </p:cNvPr>
          <p:cNvSpPr/>
          <p:nvPr/>
        </p:nvSpPr>
        <p:spPr>
          <a:xfrm>
            <a:off x="882498" y="2702629"/>
            <a:ext cx="867494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A5531B7D-6F9D-7C44-BF88-D5275BD8F0CF}"/>
              </a:ext>
            </a:extLst>
          </p:cNvPr>
          <p:cNvSpPr/>
          <p:nvPr/>
        </p:nvSpPr>
        <p:spPr>
          <a:xfrm>
            <a:off x="5118593" y="2702629"/>
            <a:ext cx="867494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ED491A31-B329-B543-A73C-35A0D70F37EF}"/>
              </a:ext>
            </a:extLst>
          </p:cNvPr>
          <p:cNvSpPr/>
          <p:nvPr/>
        </p:nvSpPr>
        <p:spPr>
          <a:xfrm>
            <a:off x="7371151" y="2702629"/>
            <a:ext cx="867494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CB05F50C-3FD5-774C-91E6-9B5FF190AF80}"/>
              </a:ext>
            </a:extLst>
          </p:cNvPr>
          <p:cNvSpPr/>
          <p:nvPr/>
        </p:nvSpPr>
        <p:spPr>
          <a:xfrm>
            <a:off x="9577828" y="2702629"/>
            <a:ext cx="892294" cy="575733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061F-D228-C848-9288-82CD5520D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63" y="5963741"/>
            <a:ext cx="1246909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B4B2C-15CE-184E-82E8-8E6B6D56F17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71" y="5963741"/>
            <a:ext cx="1333850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A7F30-D7E9-184E-A245-1AF6B3C9983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43" y="5963741"/>
            <a:ext cx="1397977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CCD7D-712B-F044-A0DB-D5809FCB131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20" y="5963741"/>
            <a:ext cx="1262959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4B0E8D-04E5-3045-8D5A-929F5029BCA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344" y="2304695"/>
            <a:ext cx="1541585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17" name="Picture 16" descr="A group of people working in a factory&#10;&#10;Description automatically generated with medium confidence">
            <a:extLst>
              <a:ext uri="{FF2B5EF4-FFF2-40B4-BE49-F238E27FC236}">
                <a16:creationId xmlns:a16="http://schemas.microsoft.com/office/drawing/2014/main" id="{47FD82C1-7097-724E-88AE-2B6CB2D6D52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449" y="2304695"/>
            <a:ext cx="1465787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A34441-884D-6748-9F9D-7F9905C54D9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480" y="2304695"/>
            <a:ext cx="1529861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3BCD5-FF48-6E45-A2E0-530C475836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163" y="9685862"/>
            <a:ext cx="2497687" cy="657654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149C7C-BF4B-5742-ACEB-956E12EDE4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5010" y="9289875"/>
            <a:ext cx="1284237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949F3A-B19E-D942-A7A0-4AB12BFCB8E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5597" y="2304695"/>
            <a:ext cx="3472775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B2B2B2-596C-FC47-8CAC-62C55E5E95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7622" y="5963741"/>
            <a:ext cx="2073600" cy="1371600"/>
          </a:xfrm>
          <a:prstGeom prst="rect">
            <a:avLst/>
          </a:prstGeom>
          <a:ln w="101600">
            <a:solidFill>
              <a:srgbClr val="00206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C63576-CF4C-2E46-BD50-6C0C882518A5}"/>
              </a:ext>
            </a:extLst>
          </p:cNvPr>
          <p:cNvSpPr txBox="1"/>
          <p:nvPr/>
        </p:nvSpPr>
        <p:spPr>
          <a:xfrm>
            <a:off x="5227327" y="3819386"/>
            <a:ext cx="310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Bulk Lamination</a:t>
            </a:r>
          </a:p>
          <a:p>
            <a:pPr algn="ctr"/>
            <a:r>
              <a:rPr lang="en-US" sz="2000" dirty="0"/>
              <a:t>Layers Repeat to Schedule</a:t>
            </a:r>
          </a:p>
          <a:p>
            <a:pPr algn="ctr"/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FA6536-18CA-BB48-AFD6-BC6739409B1D}"/>
              </a:ext>
            </a:extLst>
          </p:cNvPr>
          <p:cNvSpPr txBox="1"/>
          <p:nvPr/>
        </p:nvSpPr>
        <p:spPr>
          <a:xfrm>
            <a:off x="2023232" y="3819386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Mold Prep – Flat Mold with Simple Edge Fixtures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9F97D-017B-324D-8272-8E51D36A0CCD}"/>
              </a:ext>
            </a:extLst>
          </p:cNvPr>
          <p:cNvSpPr txBox="1"/>
          <p:nvPr/>
        </p:nvSpPr>
        <p:spPr>
          <a:xfrm>
            <a:off x="7528627" y="3819386"/>
            <a:ext cx="310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Wet Out of Bulk</a:t>
            </a:r>
          </a:p>
          <a:p>
            <a:pPr algn="ctr"/>
            <a:r>
              <a:rPr lang="en-US" sz="2000" dirty="0"/>
              <a:t>Laminations</a:t>
            </a:r>
          </a:p>
          <a:p>
            <a:pPr algn="ctr"/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7022F3-0DBF-634E-A66B-F5415773C617}"/>
              </a:ext>
            </a:extLst>
          </p:cNvPr>
          <p:cNvSpPr txBox="1"/>
          <p:nvPr/>
        </p:nvSpPr>
        <p:spPr>
          <a:xfrm>
            <a:off x="9829927" y="3819386"/>
            <a:ext cx="310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Bulk Complete</a:t>
            </a:r>
          </a:p>
          <a:p>
            <a:pPr algn="ctr"/>
            <a:r>
              <a:rPr lang="en-US" sz="2000" dirty="0"/>
              <a:t>Prisma Beams Installation</a:t>
            </a:r>
          </a:p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24DF5B-762D-B441-B7CB-03D8632B57A3}"/>
              </a:ext>
            </a:extLst>
          </p:cNvPr>
          <p:cNvSpPr txBox="1"/>
          <p:nvPr/>
        </p:nvSpPr>
        <p:spPr>
          <a:xfrm>
            <a:off x="5982210" y="1568416"/>
            <a:ext cx="429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Laminating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DD96CD-50CE-0E4F-A1E4-AAD7A72D2747}"/>
              </a:ext>
            </a:extLst>
          </p:cNvPr>
          <p:cNvSpPr txBox="1"/>
          <p:nvPr/>
        </p:nvSpPr>
        <p:spPr>
          <a:xfrm>
            <a:off x="4910148" y="5209293"/>
            <a:ext cx="5116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Addition of Prisma Beams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4392CA-E448-F444-8887-D2EA3B4930D2}"/>
              </a:ext>
            </a:extLst>
          </p:cNvPr>
          <p:cNvSpPr txBox="1"/>
          <p:nvPr/>
        </p:nvSpPr>
        <p:spPr>
          <a:xfrm>
            <a:off x="9561161" y="7505014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Beam 1</a:t>
            </a:r>
          </a:p>
          <a:p>
            <a:pPr algn="ctr"/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617E9-23E0-834A-A3E4-2CA8323A9961}"/>
              </a:ext>
            </a:extLst>
          </p:cNvPr>
          <p:cNvSpPr txBox="1"/>
          <p:nvPr/>
        </p:nvSpPr>
        <p:spPr>
          <a:xfrm>
            <a:off x="7069739" y="7505014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Beam 2</a:t>
            </a:r>
          </a:p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CAE92A-F738-E147-878D-C23C23F633FD}"/>
              </a:ext>
            </a:extLst>
          </p:cNvPr>
          <p:cNvSpPr txBox="1"/>
          <p:nvPr/>
        </p:nvSpPr>
        <p:spPr>
          <a:xfrm>
            <a:off x="5044606" y="7505014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Beam 3</a:t>
            </a:r>
          </a:p>
          <a:p>
            <a:pPr algn="ctr"/>
            <a:endParaRPr 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35F94C-51C3-4A49-ADE9-6F5F48EE7ECB}"/>
              </a:ext>
            </a:extLst>
          </p:cNvPr>
          <p:cNvSpPr txBox="1"/>
          <p:nvPr/>
        </p:nvSpPr>
        <p:spPr>
          <a:xfrm>
            <a:off x="2855996" y="7505014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Beam 5</a:t>
            </a:r>
          </a:p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C0F130-A70D-1B43-A660-1BC6D1C70E6B}"/>
              </a:ext>
            </a:extLst>
          </p:cNvPr>
          <p:cNvSpPr txBox="1"/>
          <p:nvPr/>
        </p:nvSpPr>
        <p:spPr>
          <a:xfrm>
            <a:off x="830863" y="7505014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Beam</a:t>
            </a:r>
          </a:p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D8A86F-99E9-3640-B267-B6AC094AE300}"/>
              </a:ext>
            </a:extLst>
          </p:cNvPr>
          <p:cNvSpPr txBox="1"/>
          <p:nvPr/>
        </p:nvSpPr>
        <p:spPr>
          <a:xfrm>
            <a:off x="1961948" y="10583333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Dry Fit Check</a:t>
            </a:r>
          </a:p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761EB7-8A00-1D4A-9D3F-A516B9B16133}"/>
              </a:ext>
            </a:extLst>
          </p:cNvPr>
          <p:cNvSpPr txBox="1"/>
          <p:nvPr/>
        </p:nvSpPr>
        <p:spPr>
          <a:xfrm>
            <a:off x="4910148" y="10859769"/>
            <a:ext cx="310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Wear Surface Photo</a:t>
            </a:r>
          </a:p>
          <a:p>
            <a:pPr algn="ctr"/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C16186-D5DB-0A4E-888E-197A33AEE420}"/>
              </a:ext>
            </a:extLst>
          </p:cNvPr>
          <p:cNvSpPr txBox="1"/>
          <p:nvPr/>
        </p:nvSpPr>
        <p:spPr>
          <a:xfrm>
            <a:off x="8165444" y="9811861"/>
            <a:ext cx="2824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Ship to Site for Installation</a:t>
            </a:r>
          </a:p>
        </p:txBody>
      </p:sp>
    </p:spTree>
    <p:extLst>
      <p:ext uri="{BB962C8B-B14F-4D97-AF65-F5344CB8AC3E}">
        <p14:creationId xmlns:p14="http://schemas.microsoft.com/office/powerpoint/2010/main" val="285723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Laggis</dc:creator>
  <cp:lastModifiedBy>George Laggis</cp:lastModifiedBy>
  <cp:revision>6</cp:revision>
  <dcterms:created xsi:type="dcterms:W3CDTF">2021-01-28T02:09:29Z</dcterms:created>
  <dcterms:modified xsi:type="dcterms:W3CDTF">2021-01-28T03:07:04Z</dcterms:modified>
</cp:coreProperties>
</file>