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D5AE-7A40-4BAE-A07D-CFE48DA5D5FF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D9E8-A3A5-4C28-819D-4C7FEEAA2CA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83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D5AE-7A40-4BAE-A07D-CFE48DA5D5FF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D9E8-A3A5-4C28-819D-4C7FEEAA2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350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D5AE-7A40-4BAE-A07D-CFE48DA5D5FF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D9E8-A3A5-4C28-819D-4C7FEEAA2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64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D5AE-7A40-4BAE-A07D-CFE48DA5D5FF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D9E8-A3A5-4C28-819D-4C7FEEAA2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74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D5AE-7A40-4BAE-A07D-CFE48DA5D5FF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D9E8-A3A5-4C28-819D-4C7FEEAA2CA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7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D5AE-7A40-4BAE-A07D-CFE48DA5D5FF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D9E8-A3A5-4C28-819D-4C7FEEAA2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05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D5AE-7A40-4BAE-A07D-CFE48DA5D5FF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D9E8-A3A5-4C28-819D-4C7FEEAA2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D5AE-7A40-4BAE-A07D-CFE48DA5D5FF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D9E8-A3A5-4C28-819D-4C7FEEAA2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17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D5AE-7A40-4BAE-A07D-CFE48DA5D5FF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D9E8-A3A5-4C28-819D-4C7FEEAA2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56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1FD5AE-7A40-4BAE-A07D-CFE48DA5D5FF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7D9E8-A3A5-4C28-819D-4C7FEEAA2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72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D5AE-7A40-4BAE-A07D-CFE48DA5D5FF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D9E8-A3A5-4C28-819D-4C7FEEAA2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05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1FD5AE-7A40-4BAE-A07D-CFE48DA5D5FF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CE7D9E8-A3A5-4C28-819D-4C7FEEAA2CA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51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Visual CPBL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資訊視覺化期末專案</a:t>
            </a:r>
            <a:endParaRPr lang="en-US" altLang="zh-TW" dirty="0" smtClean="0"/>
          </a:p>
          <a:p>
            <a:pPr algn="r"/>
            <a:r>
              <a:rPr lang="en-US" altLang="zh-TW" dirty="0"/>
              <a:t>	</a:t>
            </a:r>
            <a:r>
              <a:rPr lang="zh-TW" altLang="en-US" dirty="0" smtClean="0"/>
              <a:t>組員：陳威廷、楊敘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244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製作動機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純粹想要結合興趣與上課所學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960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隊伍成績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使用圓餅圖呈現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數據總類共有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 smtClean="0"/>
              <a:t>總勝場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 smtClean="0"/>
              <a:t>總敗場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 smtClean="0"/>
              <a:t>主場勝場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 smtClean="0"/>
              <a:t>主場敗場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 smtClean="0"/>
              <a:t>客場勝場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 smtClean="0"/>
              <a:t>客場敗</a:t>
            </a:r>
            <a:r>
              <a:rPr lang="zh-TW" altLang="en-US" dirty="0"/>
              <a:t>場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188" y="2989094"/>
            <a:ext cx="430249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67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打擊率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使用折線圖呈現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可以檢視每一隊打者的打擊率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可以切換整季</a:t>
            </a:r>
            <a:r>
              <a:rPr lang="en-US" altLang="zh-TW" dirty="0" smtClean="0"/>
              <a:t>/</a:t>
            </a:r>
            <a:r>
              <a:rPr lang="zh-TW" altLang="en-US" dirty="0" smtClean="0"/>
              <a:t>近</a:t>
            </a:r>
            <a:r>
              <a:rPr lang="en-US" altLang="zh-TW" dirty="0" smtClean="0"/>
              <a:t>20</a:t>
            </a:r>
            <a:r>
              <a:rPr lang="zh-TW" altLang="en-US" dirty="0" smtClean="0"/>
              <a:t>場</a:t>
            </a:r>
            <a:r>
              <a:rPr lang="en-US" altLang="zh-TW" dirty="0" smtClean="0"/>
              <a:t>/</a:t>
            </a:r>
            <a:r>
              <a:rPr lang="zh-TW" altLang="en-US" dirty="0" smtClean="0"/>
              <a:t>近</a:t>
            </a:r>
            <a:r>
              <a:rPr lang="en-US" altLang="zh-TW" dirty="0" smtClean="0"/>
              <a:t>10</a:t>
            </a:r>
            <a:r>
              <a:rPr lang="zh-TW" altLang="en-US" dirty="0" smtClean="0"/>
              <a:t>場</a:t>
            </a:r>
            <a:r>
              <a:rPr lang="en-US" altLang="zh-TW" dirty="0" smtClean="0"/>
              <a:t>/</a:t>
            </a:r>
            <a:r>
              <a:rPr lang="zh-TW" altLang="en-US" dirty="0" smtClean="0"/>
              <a:t>近</a:t>
            </a:r>
            <a:r>
              <a:rPr lang="en-US" altLang="zh-TW" dirty="0" smtClean="0"/>
              <a:t>5</a:t>
            </a:r>
            <a:r>
              <a:rPr lang="zh-TW" altLang="en-US" dirty="0" smtClean="0"/>
              <a:t>場的數據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67" y="2989094"/>
            <a:ext cx="4206213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9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防禦率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使用折線圖呈現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可以檢視每一隊投手的防禦率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因為場次比較少，所以只有整</a:t>
            </a:r>
            <a:r>
              <a:rPr lang="zh-TW" altLang="en-US" dirty="0"/>
              <a:t>季</a:t>
            </a:r>
            <a:r>
              <a:rPr lang="en-US" altLang="zh-TW" dirty="0" smtClean="0"/>
              <a:t>/</a:t>
            </a:r>
            <a:r>
              <a:rPr lang="zh-TW" altLang="en-US" dirty="0" smtClean="0"/>
              <a:t>近</a:t>
            </a:r>
            <a:r>
              <a:rPr lang="en-US" altLang="zh-TW" dirty="0"/>
              <a:t>10</a:t>
            </a:r>
            <a:r>
              <a:rPr lang="zh-TW" altLang="en-US" dirty="0"/>
              <a:t>場</a:t>
            </a:r>
            <a:r>
              <a:rPr lang="en-US" altLang="zh-TW" dirty="0"/>
              <a:t>/</a:t>
            </a:r>
            <a:r>
              <a:rPr lang="zh-TW" altLang="en-US" dirty="0"/>
              <a:t>近</a:t>
            </a:r>
            <a:r>
              <a:rPr lang="en-US" altLang="zh-TW" dirty="0"/>
              <a:t>5</a:t>
            </a:r>
            <a:r>
              <a:rPr lang="zh-TW" altLang="en-US" dirty="0"/>
              <a:t>場的數據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680" y="2989094"/>
            <a:ext cx="456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05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打擊數據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使用長條圖呈現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淡</a:t>
            </a:r>
            <a:r>
              <a:rPr lang="zh-TW" altLang="en-US" dirty="0"/>
              <a:t>綠</a:t>
            </a:r>
            <a:r>
              <a:rPr lang="zh-TW" altLang="en-US" dirty="0" smtClean="0"/>
              <a:t>色為該</a:t>
            </a:r>
            <a:r>
              <a:rPr lang="zh-TW" altLang="en-US" dirty="0"/>
              <a:t>場</a:t>
            </a:r>
            <a:r>
              <a:rPr lang="zh-TW" altLang="en-US" dirty="0" smtClean="0"/>
              <a:t>的打席數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深藍色為要呈現的</a:t>
            </a:r>
            <a:r>
              <a:rPr lang="zh-TW" altLang="en-US" dirty="0"/>
              <a:t>數據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947" y="2989094"/>
            <a:ext cx="4475733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1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投球數據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使用長條圖呈現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淡</a:t>
            </a:r>
            <a:r>
              <a:rPr lang="zh-TW" altLang="en-US" dirty="0"/>
              <a:t>綠</a:t>
            </a:r>
            <a:r>
              <a:rPr lang="zh-TW" altLang="en-US" dirty="0" smtClean="0"/>
              <a:t>色為該場面對的打席數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深藍色為該呈現的數據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188" y="2989094"/>
            <a:ext cx="437349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05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工作分配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陳威廷：數據呈現、架站、測試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楊　敘：資料爬蟲、數據整理、網頁規劃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676427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MyDefault">
      <a:majorFont>
        <a:latin typeface="Arial"/>
        <a:ea typeface="微軟正黑體"/>
        <a:cs typeface=""/>
      </a:majorFont>
      <a:minorFont>
        <a:latin typeface="Tahoma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</TotalTime>
  <Words>171</Words>
  <Application>Microsoft Office PowerPoint</Application>
  <PresentationFormat>寬螢幕</PresentationFormat>
  <Paragraphs>33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Arial</vt:lpstr>
      <vt:lpstr>Calibri</vt:lpstr>
      <vt:lpstr>Tahoma</vt:lpstr>
      <vt:lpstr>Wingdings</vt:lpstr>
      <vt:lpstr>回顧</vt:lpstr>
      <vt:lpstr>Visual CPBL</vt:lpstr>
      <vt:lpstr>製作動機</vt:lpstr>
      <vt:lpstr>隊伍成績</vt:lpstr>
      <vt:lpstr>打擊率</vt:lpstr>
      <vt:lpstr>防禦率</vt:lpstr>
      <vt:lpstr>打擊數據</vt:lpstr>
      <vt:lpstr>投球數據</vt:lpstr>
      <vt:lpstr>工作分配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CPBL</dc:title>
  <dc:creator>Waiting Chen</dc:creator>
  <cp:lastModifiedBy>Waiting Chen</cp:lastModifiedBy>
  <cp:revision>8</cp:revision>
  <dcterms:created xsi:type="dcterms:W3CDTF">2017-06-17T12:46:08Z</dcterms:created>
  <dcterms:modified xsi:type="dcterms:W3CDTF">2017-06-17T13:54:08Z</dcterms:modified>
</cp:coreProperties>
</file>