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74" r:id="rId5"/>
    <p:sldId id="275" r:id="rId6"/>
    <p:sldId id="279" r:id="rId7"/>
    <p:sldId id="280" r:id="rId8"/>
    <p:sldId id="281" r:id="rId9"/>
    <p:sldId id="282" r:id="rId10"/>
    <p:sldId id="283" r:id="rId11"/>
    <p:sldId id="284" r:id="rId12"/>
    <p:sldId id="285" r:id="rId13"/>
    <p:sldId id="286" r:id="rId14"/>
    <p:sldId id="276" r:id="rId15"/>
    <p:sldId id="277" r:id="rId16"/>
    <p:sldId id="278" r:id="rId17"/>
    <p:sldId id="260" r:id="rId18"/>
    <p:sldId id="261" r:id="rId19"/>
    <p:sldId id="262" r:id="rId20"/>
    <p:sldId id="263" r:id="rId21"/>
    <p:sldId id="264" r:id="rId22"/>
    <p:sldId id="257" r:id="rId23"/>
    <p:sldId id="273" r:id="rId24"/>
    <p:sldId id="269" r:id="rId25"/>
    <p:sldId id="270" r:id="rId26"/>
    <p:sldId id="271" r:id="rId27"/>
    <p:sldId id="265" r:id="rId28"/>
    <p:sldId id="266" r:id="rId29"/>
    <p:sldId id="267"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7" d="100"/>
          <a:sy n="87"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2017/6/20</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endParaRPr lang="zh-TW" altLang="en-US" dirty="0"/>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sp>
        <p:nvSpPr>
          <p:cNvPr id="4" name="圓角矩形 3"/>
          <p:cNvSpPr/>
          <p:nvPr/>
        </p:nvSpPr>
        <p:spPr>
          <a:xfrm>
            <a:off x="2215662" y="3502796"/>
            <a:ext cx="2300117" cy="927633"/>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err="1" smtClean="0"/>
              <a:t>Homgpage</a:t>
            </a:r>
            <a:endParaRPr lang="zh-TW" altLang="en-US" sz="3200" dirty="0"/>
          </a:p>
        </p:txBody>
      </p:sp>
      <p:sp>
        <p:nvSpPr>
          <p:cNvPr id="5" name="圓角矩形 4"/>
          <p:cNvSpPr/>
          <p:nvPr/>
        </p:nvSpPr>
        <p:spPr>
          <a:xfrm>
            <a:off x="5403090" y="1361190"/>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Log in</a:t>
            </a:r>
            <a:endParaRPr lang="zh-TW" altLang="en-US" sz="3200" dirty="0"/>
          </a:p>
        </p:txBody>
      </p:sp>
      <p:sp>
        <p:nvSpPr>
          <p:cNvPr id="6" name="圓角矩形 5"/>
          <p:cNvSpPr/>
          <p:nvPr/>
        </p:nvSpPr>
        <p:spPr>
          <a:xfrm>
            <a:off x="5403090" y="2716302"/>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Sign up</a:t>
            </a:r>
            <a:endParaRPr lang="zh-TW" altLang="en-US" sz="3200" dirty="0"/>
          </a:p>
        </p:txBody>
      </p:sp>
      <p:sp>
        <p:nvSpPr>
          <p:cNvPr id="7" name="圓角矩形 6"/>
          <p:cNvSpPr/>
          <p:nvPr/>
        </p:nvSpPr>
        <p:spPr>
          <a:xfrm>
            <a:off x="5403091" y="4091242"/>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Search</a:t>
            </a:r>
            <a:endParaRPr lang="zh-TW" altLang="en-US" sz="3200" dirty="0"/>
          </a:p>
        </p:txBody>
      </p:sp>
      <p:sp>
        <p:nvSpPr>
          <p:cNvPr id="8" name="圓角矩形 7"/>
          <p:cNvSpPr/>
          <p:nvPr/>
        </p:nvSpPr>
        <p:spPr>
          <a:xfrm>
            <a:off x="5403090" y="5434966"/>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Collect</a:t>
            </a:r>
            <a:endParaRPr lang="zh-TW" altLang="en-US" sz="3200" dirty="0"/>
          </a:p>
        </p:txBody>
      </p:sp>
      <p:sp>
        <p:nvSpPr>
          <p:cNvPr id="9" name="圓角矩形 8"/>
          <p:cNvSpPr/>
          <p:nvPr/>
        </p:nvSpPr>
        <p:spPr>
          <a:xfrm>
            <a:off x="8257749" y="1361190"/>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Log out</a:t>
            </a:r>
            <a:endParaRPr lang="zh-TW" altLang="en-US" sz="3200" dirty="0"/>
          </a:p>
        </p:txBody>
      </p:sp>
      <p:sp>
        <p:nvSpPr>
          <p:cNvPr id="10" name="圓角矩形 9"/>
          <p:cNvSpPr/>
          <p:nvPr/>
        </p:nvSpPr>
        <p:spPr>
          <a:xfrm>
            <a:off x="8257749" y="4091242"/>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Search Detai</a:t>
            </a:r>
            <a:r>
              <a:rPr lang="en-US" altLang="zh-TW" sz="3200" dirty="0"/>
              <a:t>l</a:t>
            </a:r>
            <a:endParaRPr lang="zh-TW" altLang="en-US" sz="3200" dirty="0"/>
          </a:p>
        </p:txBody>
      </p:sp>
      <p:sp>
        <p:nvSpPr>
          <p:cNvPr id="11" name="圓角矩形 10"/>
          <p:cNvSpPr/>
          <p:nvPr/>
        </p:nvSpPr>
        <p:spPr>
          <a:xfrm>
            <a:off x="8257749" y="5434966"/>
            <a:ext cx="2210937" cy="1228298"/>
          </a:xfrm>
          <a:prstGeom prst="roundRect">
            <a:avLst/>
          </a:prstGeom>
          <a:solidFill>
            <a:srgbClr val="DC7B54"/>
          </a:solidFill>
          <a:ln>
            <a:solidFill>
              <a:srgbClr val="DC7B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t>Collect Detail</a:t>
            </a:r>
            <a:endParaRPr lang="zh-TW" altLang="en-US" sz="3200" dirty="0"/>
          </a:p>
        </p:txBody>
      </p:sp>
      <p:cxnSp>
        <p:nvCxnSpPr>
          <p:cNvPr id="12" name="直線單箭頭接點 11"/>
          <p:cNvCxnSpPr>
            <a:stCxn id="4" idx="3"/>
            <a:endCxn id="6" idx="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4" idx="3"/>
            <a:endCxn id="5" idx="1"/>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7" idx="1"/>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1"/>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1"/>
          </p:cNvCxnSpPr>
          <p:nvPr/>
        </p:nvCxnSpPr>
        <p:spPr>
          <a:xfrm flipV="1">
            <a:off x="7614027" y="1975339"/>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614027" y="472867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614027" y="6077446"/>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效能測試</a:t>
            </a: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zh-TW" altLang="en-US" dirty="0" smtClean="0"/>
              <a:t>，</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a:t>
            </a:r>
            <a:r>
              <a:rPr lang="zh-TW" altLang="en-US" dirty="0" smtClean="0"/>
              <a:t>：搜尋列表、收藏列表、收藏結果</a:t>
            </a:r>
            <a:endParaRPr lang="en-US" altLang="zh-TW" dirty="0" smtClean="0"/>
          </a:p>
          <a:p>
            <a:r>
              <a:rPr lang="zh-TW" altLang="en-US" dirty="0" smtClean="0"/>
              <a:t>陳威廷</a:t>
            </a:r>
            <a:r>
              <a:rPr lang="zh-TW" altLang="en-US" dirty="0" smtClean="0"/>
              <a:t>：評論、</a:t>
            </a:r>
            <a:r>
              <a:rPr lang="en-US" altLang="zh-TW" dirty="0" smtClean="0"/>
              <a:t>Yelp </a:t>
            </a:r>
            <a:r>
              <a:rPr lang="en-US" altLang="zh-TW" dirty="0" smtClean="0"/>
              <a:t>API</a:t>
            </a:r>
            <a:r>
              <a:rPr lang="zh-TW" altLang="en-US" dirty="0" smtClean="0"/>
              <a:t>封裝</a:t>
            </a:r>
            <a:endParaRPr lang="en-US" altLang="zh-TW" dirty="0" smtClean="0"/>
          </a:p>
          <a:p>
            <a:r>
              <a:rPr lang="zh-TW" altLang="en-US" dirty="0" smtClean="0"/>
              <a:t>田慶秋</a:t>
            </a:r>
            <a:r>
              <a:rPr lang="zh-TW" altLang="en-US" dirty="0" smtClean="0"/>
              <a:t>：</a:t>
            </a:r>
            <a:r>
              <a:rPr lang="en-US" altLang="zh-TW" dirty="0" smtClean="0"/>
              <a:t>UI</a:t>
            </a:r>
            <a:r>
              <a:rPr lang="zh-TW" altLang="en-US" dirty="0" smtClean="0"/>
              <a:t>設計</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265</TotalTime>
  <Words>614</Words>
  <Application>Microsoft Office PowerPoint</Application>
  <PresentationFormat>寬螢幕</PresentationFormat>
  <Paragraphs>142</Paragraphs>
  <Slides>29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微軟正黑體</vt:lpstr>
      <vt:lpstr>Arial</vt:lpstr>
      <vt:lpstr>Consolas</vt:lpstr>
      <vt:lpstr>Wingdings 3</vt:lpstr>
      <vt:lpstr>絲縷</vt:lpstr>
      <vt:lpstr>YelpBlaBla</vt:lpstr>
      <vt:lpstr>Yelp API簡介</vt:lpstr>
      <vt:lpstr>技術概念和特色</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API操作範例 - Search</vt:lpstr>
      <vt:lpstr>API操作範例 - Review</vt:lpstr>
      <vt:lpstr>目前存在之應用</vt:lpstr>
      <vt:lpstr>潛在之應用</vt:lpstr>
      <vt:lpstr>YelpBlaBla簡介</vt:lpstr>
      <vt:lpstr>使用技術</vt:lpstr>
      <vt:lpstr>Functional Map</vt:lpstr>
      <vt:lpstr>類別圖 - 主要架構 Main Structure</vt:lpstr>
      <vt:lpstr>類別圖 - Yelp API</vt:lpstr>
      <vt:lpstr>類別圖 - 會員功能 Member System</vt:lpstr>
      <vt:lpstr>效能測試</vt:lpstr>
      <vt:lpstr>參考</vt:lpstr>
      <vt:lpstr>組員分工情況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黃佳惠</cp:lastModifiedBy>
  <cp:revision>34</cp:revision>
  <dcterms:created xsi:type="dcterms:W3CDTF">2017-06-20T09:36:29Z</dcterms:created>
  <dcterms:modified xsi:type="dcterms:W3CDTF">2017-06-20T15:00:24Z</dcterms:modified>
</cp:coreProperties>
</file>