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4" r:id="rId4"/>
    <p:sldId id="258" r:id="rId5"/>
    <p:sldId id="265" r:id="rId6"/>
    <p:sldId id="269" r:id="rId7"/>
    <p:sldId id="272" r:id="rId8"/>
    <p:sldId id="266" r:id="rId9"/>
    <p:sldId id="267" r:id="rId10"/>
    <p:sldId id="268" r:id="rId11"/>
    <p:sldId id="273" r:id="rId12"/>
    <p:sldId id="27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B7E4EA3-C54A-416F-9D39-01564767379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8446852-AC5E-44E7-9F5A-58E4B31A5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70306" y="332656"/>
            <a:ext cx="1981200" cy="6365304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吉天仲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彭冠傑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彭佳惠</a:t>
            </a:r>
            <a:endParaRPr lang="en-US" altLang="zh-TW" sz="2400" b="1" dirty="0"/>
          </a:p>
          <a:p>
            <a:r>
              <a:rPr lang="zh-TW" altLang="en-US" sz="2400" b="1" dirty="0" smtClean="0"/>
              <a:t>陳威廷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田慶秋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91264" cy="1448048"/>
          </a:xfrm>
        </p:spPr>
        <p:txBody>
          <a:bodyPr/>
          <a:lstStyle/>
          <a:p>
            <a:pPr algn="l"/>
            <a:r>
              <a:rPr lang="en-US" altLang="zh-TW" dirty="0" smtClean="0"/>
              <a:t>Yelp API </a:t>
            </a:r>
            <a:r>
              <a:rPr lang="zh-TW" altLang="en-US" sz="3600" b="1" dirty="0" smtClean="0"/>
              <a:t>應用 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food </a:t>
            </a:r>
            <a:r>
              <a:rPr lang="en-US" altLang="zh-TW" dirty="0" err="1" smtClean="0"/>
              <a:t>serching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app 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92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志玲怕等一下忘記竹間火鍋店的資訊要重新查詢，於是將竹間火鍋加入收藏，她按下了收藏的按鈕。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周一早晨</a:t>
            </a:r>
          </a:p>
        </p:txBody>
      </p:sp>
    </p:spTree>
    <p:extLst>
      <p:ext uri="{BB962C8B-B14F-4D97-AF65-F5344CB8AC3E}">
        <p14:creationId xmlns:p14="http://schemas.microsoft.com/office/powerpoint/2010/main" val="35729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志玲中午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點時突然想到自己還沒訂位，於是打開</a:t>
            </a:r>
            <a:r>
              <a:rPr lang="en-US" altLang="zh-TW" b="1" dirty="0" smtClean="0"/>
              <a:t>FOOD SEARCH</a:t>
            </a:r>
            <a:r>
              <a:rPr lang="zh-TW" altLang="en-US" b="1" dirty="0" smtClean="0"/>
              <a:t>登入帳號後，來到了個人的收藏列表，順利地找到早上查詢的資訊，打電話去訂位。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周一中午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49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2450592"/>
            <a:ext cx="8407893" cy="440740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TW" sz="9600" dirty="0" smtClean="0"/>
              <a:t>THE END</a:t>
            </a:r>
            <a:endParaRPr lang="zh-TW" altLang="en-US" sz="9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註冊帳號</a:t>
            </a:r>
            <a:endParaRPr lang="en-US" altLang="zh-TW" sz="2400" b="1" dirty="0" smtClean="0"/>
          </a:p>
          <a:p>
            <a:pPr marL="45720" indent="0">
              <a:buNone/>
            </a:pPr>
            <a:r>
              <a:rPr lang="zh-TW" altLang="en-US" dirty="0" smtClean="0"/>
              <a:t>   使用者設定「帳號」 「密碼」 「生日」 「姓名」 「使用者名稱」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後，註冊個人帳戶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sz="2400" b="1" dirty="0" smtClean="0"/>
              <a:t>登入個人帳戶</a:t>
            </a:r>
            <a:endParaRPr lang="en-US" altLang="zh-TW" sz="2400" b="1" dirty="0" smtClean="0"/>
          </a:p>
          <a:p>
            <a:pPr marL="45720" indent="0">
              <a:buNone/>
            </a:pPr>
            <a:r>
              <a:rPr lang="zh-TW" altLang="en-US" dirty="0" smtClean="0"/>
              <a:t>   使用者</a:t>
            </a:r>
            <a:r>
              <a:rPr lang="zh-TW" altLang="en-US" dirty="0"/>
              <a:t>輸入帳號密碼後</a:t>
            </a:r>
            <a:r>
              <a:rPr lang="zh-TW" altLang="en-US" dirty="0" smtClean="0"/>
              <a:t>登入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sz="2400" b="1" dirty="0" smtClean="0"/>
              <a:t>查詢店家資料</a:t>
            </a:r>
            <a:endParaRPr lang="en-US" altLang="zh-TW" sz="2400" b="1" dirty="0" smtClean="0"/>
          </a:p>
          <a:p>
            <a:pPr marL="45720" indent="0">
              <a:buNone/>
            </a:pPr>
            <a:r>
              <a:rPr lang="zh-TW" altLang="en-US" sz="2400" b="1" dirty="0" smtClean="0"/>
              <a:t>  </a:t>
            </a:r>
            <a:r>
              <a:rPr lang="zh-TW" altLang="en-US" dirty="0"/>
              <a:t>於搜尋</a:t>
            </a:r>
            <a:r>
              <a:rPr lang="zh-TW" altLang="en-US" dirty="0" smtClean="0"/>
              <a:t>頁面鍵入</a:t>
            </a:r>
            <a:r>
              <a:rPr lang="zh-TW" altLang="en-US" dirty="0"/>
              <a:t>欲</a:t>
            </a:r>
            <a:r>
              <a:rPr lang="zh-TW" altLang="en-US" dirty="0"/>
              <a:t>查詢</a:t>
            </a:r>
            <a:r>
              <a:rPr lang="zh-TW" altLang="en-US" dirty="0" smtClean="0"/>
              <a:t>店家名，可獲得店家名稱、評分、評論、電     話、地址以及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顯示地圖等等資料。</a:t>
            </a:r>
            <a:endParaRPr lang="en-US" altLang="zh-TW" dirty="0" smtClean="0"/>
          </a:p>
          <a:p>
            <a:r>
              <a:rPr lang="zh-TW" altLang="en-US" sz="2400" b="1" dirty="0" smtClean="0"/>
              <a:t>收藏喜愛店家</a:t>
            </a:r>
            <a:endParaRPr lang="en-US" altLang="zh-TW" sz="2400" b="1" dirty="0" smtClean="0"/>
          </a:p>
          <a:p>
            <a:pPr marL="45720" indent="0">
              <a:buNone/>
            </a:pPr>
            <a:r>
              <a:rPr lang="zh-TW" altLang="en-US" dirty="0" smtClean="0"/>
              <a:t>   可於搜尋結果頁面將喜愛的店家加入收藏。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8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70306" y="332656"/>
            <a:ext cx="1981200" cy="6365304"/>
          </a:xfrm>
        </p:spPr>
        <p:txBody>
          <a:bodyPr>
            <a:normAutofit/>
          </a:bodyPr>
          <a:lstStyle/>
          <a:p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8291264" cy="1448048"/>
          </a:xfrm>
        </p:spPr>
        <p:txBody>
          <a:bodyPr/>
          <a:lstStyle/>
          <a:p>
            <a:pPr algn="l"/>
            <a:r>
              <a:rPr lang="zh-TW" altLang="en-US" b="1" dirty="0" smtClean="0"/>
              <a:t>操作故事</a:t>
            </a:r>
            <a:endParaRPr lang="zh-TW" altLang="zh-TW" b="1" dirty="0"/>
          </a:p>
        </p:txBody>
      </p:sp>
    </p:spTree>
    <p:extLst>
      <p:ext uri="{BB962C8B-B14F-4D97-AF65-F5344CB8AC3E}">
        <p14:creationId xmlns:p14="http://schemas.microsoft.com/office/powerpoint/2010/main" val="24272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/>
              <a:t>使用者：林志玲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職業：海洋大學學生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生日：</a:t>
            </a:r>
            <a:r>
              <a:rPr lang="en-US" altLang="zh-TW" sz="2800" b="1" dirty="0" smtClean="0"/>
              <a:t>1995/02/02</a:t>
            </a:r>
          </a:p>
          <a:p>
            <a:r>
              <a:rPr lang="zh-TW" altLang="en-US" sz="2800" b="1" dirty="0" smtClean="0"/>
              <a:t>興趣：喜歡品嘗美食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角色介紹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3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志玲和朋友相約今晚一起用餐，大家討論出想吃竹間火鍋，志玲自告奮勇去訂位。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/>
              <a:t>志</a:t>
            </a:r>
            <a:r>
              <a:rPr lang="zh-TW" altLang="en-US" b="1" dirty="0" smtClean="0"/>
              <a:t>玲在網路上發現</a:t>
            </a:r>
            <a:r>
              <a:rPr lang="zh-TW" altLang="en-US" b="1" dirty="0"/>
              <a:t>了便利的</a:t>
            </a:r>
            <a:r>
              <a:rPr lang="en-US" altLang="zh-TW" b="1" dirty="0"/>
              <a:t>FOOD SEARCH</a:t>
            </a:r>
            <a:r>
              <a:rPr lang="zh-TW" altLang="en-US" b="1" dirty="0"/>
              <a:t> </a:t>
            </a:r>
            <a:r>
              <a:rPr lang="en-US" altLang="zh-TW" b="1" dirty="0"/>
              <a:t>APP</a:t>
            </a:r>
            <a:r>
              <a:rPr lang="zh-TW" altLang="en-US" b="1" dirty="0"/>
              <a:t>，於是想要在上面註冊屬於自己的帳戶。</a:t>
            </a:r>
            <a:endParaRPr lang="en-US" altLang="zh-TW" b="1" dirty="0"/>
          </a:p>
          <a:p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周一早晨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</a:t>
            </a:r>
            <a:r>
              <a:rPr lang="zh-TW" altLang="en-US" b="1" dirty="0"/>
              <a:t>玲來到了註冊頁</a:t>
            </a:r>
            <a:r>
              <a:rPr lang="zh-TW" altLang="en-US" b="1" dirty="0" smtClean="0"/>
              <a:t>面，輸入了自己的</a:t>
            </a:r>
            <a:r>
              <a:rPr lang="zh-TW" altLang="en-US" b="1" dirty="0"/>
              <a:t>「帳號」 「密碼」 「生日」 「姓名」 「使用者名稱</a:t>
            </a:r>
            <a:r>
              <a:rPr lang="zh-TW" altLang="en-US" b="1" dirty="0" smtClean="0"/>
              <a:t>」，成功創辦個人帳戶。</a:t>
            </a:r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5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志玲註冊完帳戶後，便來到登入頁面輸入剛剛設定的帳號密碼，成功登入了自己的帳戶。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周</a:t>
            </a:r>
            <a:r>
              <a:rPr lang="zh-TW" altLang="en-US" dirty="0" smtClean="0"/>
              <a:t>一</a:t>
            </a:r>
            <a:r>
              <a:rPr lang="zh-TW" altLang="en-US" dirty="0"/>
              <a:t>早晨</a:t>
            </a:r>
          </a:p>
        </p:txBody>
      </p:sp>
    </p:spTree>
    <p:extLst>
      <p:ext uri="{BB962C8B-B14F-4D97-AF65-F5344CB8AC3E}">
        <p14:creationId xmlns:p14="http://schemas.microsoft.com/office/powerpoint/2010/main" val="22738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志玲在</a:t>
            </a:r>
            <a:r>
              <a:rPr lang="en-US" altLang="zh-TW" b="1" dirty="0" smtClean="0"/>
              <a:t>FOOD SEARCH</a:t>
            </a:r>
            <a:r>
              <a:rPr lang="zh-TW" altLang="en-US" b="1" dirty="0" smtClean="0"/>
              <a:t>首頁的搜尋欄輸入：竹間，並按下</a:t>
            </a:r>
            <a:r>
              <a:rPr lang="en-US" altLang="zh-TW" b="1" dirty="0" smtClean="0"/>
              <a:t>SEARCH</a:t>
            </a:r>
            <a:r>
              <a:rPr lang="zh-TW" altLang="en-US" b="1" dirty="0" smtClean="0"/>
              <a:t>按鈕。</a:t>
            </a:r>
            <a:endParaRPr lang="en-US" altLang="zh-TW" b="1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周一早晨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7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搜尋結果頁面顯示出竹間火鍋店的</a:t>
            </a:r>
            <a:r>
              <a:rPr lang="zh-TW" altLang="en-US" b="1" dirty="0"/>
              <a:t>店家名稱、評分、評論、</a:t>
            </a:r>
            <a:r>
              <a:rPr lang="zh-TW" altLang="en-US" b="1" dirty="0" smtClean="0"/>
              <a:t>電話</a:t>
            </a:r>
            <a:r>
              <a:rPr lang="zh-TW" altLang="en-US" b="1" dirty="0"/>
              <a:t>、地址以及</a:t>
            </a:r>
            <a:r>
              <a:rPr lang="en-US" altLang="zh-TW" b="1" dirty="0"/>
              <a:t>GOOGLE </a:t>
            </a:r>
            <a:r>
              <a:rPr lang="en-US" altLang="zh-TW" b="1" dirty="0" smtClean="0"/>
              <a:t>MAP</a:t>
            </a:r>
            <a:r>
              <a:rPr lang="zh-TW" altLang="en-US" b="1" dirty="0" smtClean="0"/>
              <a:t>地圖位置。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周一早晨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99</TotalTime>
  <Words>368</Words>
  <Application>Microsoft Office PowerPoint</Application>
  <PresentationFormat>如螢幕大小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格線</vt:lpstr>
      <vt:lpstr>Yelp API 應用 ： food serching app </vt:lpstr>
      <vt:lpstr>使用者功能</vt:lpstr>
      <vt:lpstr>操作故事</vt:lpstr>
      <vt:lpstr>角色介紹</vt:lpstr>
      <vt:lpstr>周一早晨</vt:lpstr>
      <vt:lpstr>PowerPoint 簡報</vt:lpstr>
      <vt:lpstr>周一早晨</vt:lpstr>
      <vt:lpstr>周一早晨</vt:lpstr>
      <vt:lpstr>周一早晨</vt:lpstr>
      <vt:lpstr>周一早晨</vt:lpstr>
      <vt:lpstr>周一中午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sarah</cp:lastModifiedBy>
  <cp:revision>25</cp:revision>
  <dcterms:created xsi:type="dcterms:W3CDTF">2017-06-13T06:29:30Z</dcterms:created>
  <dcterms:modified xsi:type="dcterms:W3CDTF">2017-06-13T12:08:03Z</dcterms:modified>
</cp:coreProperties>
</file>