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80" d="100"/>
          <a:sy n="80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0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0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01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51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06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44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00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00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97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A4C3-4B9B-4B44-B383-76E889A42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28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A4C3-4B9B-4B44-B383-76E889A42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B9A9-47F8-4435-9699-3A9F159D52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85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89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69476" y="2650213"/>
            <a:ext cx="1919416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StandardTitle.jsp</a:t>
            </a: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2236573" y="4186206"/>
            <a:ext cx="1919416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HomepageUI.jsp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7702379" y="4186206"/>
            <a:ext cx="1919416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detailCollectUI.jsp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4969476" y="4186205"/>
            <a:ext cx="1919416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detailSearchUI.jsp</a:t>
            </a:r>
            <a:endParaRPr lang="en-US" altLang="zh-TW" dirty="0" smtClean="0"/>
          </a:p>
        </p:txBody>
      </p:sp>
      <p:cxnSp>
        <p:nvCxnSpPr>
          <p:cNvPr id="11" name="肘形接點 10"/>
          <p:cNvCxnSpPr>
            <a:stCxn id="4" idx="2"/>
            <a:endCxn id="5" idx="0"/>
          </p:cNvCxnSpPr>
          <p:nvPr/>
        </p:nvCxnSpPr>
        <p:spPr>
          <a:xfrm rot="5400000">
            <a:off x="4177796" y="2434818"/>
            <a:ext cx="769874" cy="27329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4" idx="2"/>
            <a:endCxn id="6" idx="0"/>
          </p:cNvCxnSpPr>
          <p:nvPr/>
        </p:nvCxnSpPr>
        <p:spPr>
          <a:xfrm rot="16200000" flipH="1">
            <a:off x="6910698" y="2434817"/>
            <a:ext cx="769874" cy="27329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92643" y="5718916"/>
            <a:ext cx="2607275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SearchHandleServlet.java</a:t>
            </a:r>
          </a:p>
        </p:txBody>
      </p:sp>
      <p:sp>
        <p:nvSpPr>
          <p:cNvPr id="25" name="矩形 24"/>
          <p:cNvSpPr/>
          <p:nvPr/>
        </p:nvSpPr>
        <p:spPr>
          <a:xfrm>
            <a:off x="7358448" y="2653968"/>
            <a:ext cx="2607275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YelpCollectServlet.java</a:t>
            </a:r>
          </a:p>
        </p:txBody>
      </p:sp>
      <p:sp>
        <p:nvSpPr>
          <p:cNvPr id="26" name="矩形 25"/>
          <p:cNvSpPr/>
          <p:nvPr/>
        </p:nvSpPr>
        <p:spPr>
          <a:xfrm>
            <a:off x="7358449" y="5722197"/>
            <a:ext cx="2607275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CollectShowServlet.java</a:t>
            </a:r>
          </a:p>
        </p:txBody>
      </p:sp>
      <p:cxnSp>
        <p:nvCxnSpPr>
          <p:cNvPr id="43" name="直線單箭頭接點 42"/>
          <p:cNvCxnSpPr>
            <a:stCxn id="25" idx="1"/>
            <a:endCxn id="4" idx="3"/>
          </p:cNvCxnSpPr>
          <p:nvPr/>
        </p:nvCxnSpPr>
        <p:spPr>
          <a:xfrm flipH="1" flipV="1">
            <a:off x="6888892" y="3033273"/>
            <a:ext cx="469556" cy="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4" idx="0"/>
            <a:endCxn id="5" idx="2"/>
          </p:cNvCxnSpPr>
          <p:nvPr/>
        </p:nvCxnSpPr>
        <p:spPr>
          <a:xfrm flipV="1">
            <a:off x="3196281" y="4952325"/>
            <a:ext cx="0" cy="7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26" idx="0"/>
            <a:endCxn id="6" idx="2"/>
          </p:cNvCxnSpPr>
          <p:nvPr/>
        </p:nvCxnSpPr>
        <p:spPr>
          <a:xfrm flipV="1">
            <a:off x="8662087" y="4952325"/>
            <a:ext cx="0" cy="76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285101" y="1733990"/>
            <a:ext cx="3214817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LoginVerificationServlet.java</a:t>
            </a:r>
          </a:p>
        </p:txBody>
      </p:sp>
      <p:cxnSp>
        <p:nvCxnSpPr>
          <p:cNvPr id="51" name="肘形接點 50"/>
          <p:cNvCxnSpPr>
            <a:stCxn id="49" idx="3"/>
            <a:endCxn id="4" idx="1"/>
          </p:cNvCxnSpPr>
          <p:nvPr/>
        </p:nvCxnSpPr>
        <p:spPr>
          <a:xfrm>
            <a:off x="4499918" y="2117050"/>
            <a:ext cx="469558" cy="916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892642" y="2650212"/>
            <a:ext cx="2607275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RegisterServlet.java</a:t>
            </a:r>
          </a:p>
        </p:txBody>
      </p:sp>
      <p:cxnSp>
        <p:nvCxnSpPr>
          <p:cNvPr id="60" name="直線單箭頭接點 59"/>
          <p:cNvCxnSpPr>
            <a:stCxn id="53" idx="3"/>
            <a:endCxn id="4" idx="1"/>
          </p:cNvCxnSpPr>
          <p:nvPr/>
        </p:nvCxnSpPr>
        <p:spPr>
          <a:xfrm>
            <a:off x="4499917" y="3033272"/>
            <a:ext cx="4695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5" idx="3"/>
            <a:endCxn id="7" idx="1"/>
          </p:cNvCxnSpPr>
          <p:nvPr/>
        </p:nvCxnSpPr>
        <p:spPr>
          <a:xfrm flipV="1">
            <a:off x="4155989" y="4569265"/>
            <a:ext cx="8134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Yelp API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27547"/>
            <a:ext cx="2786448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YelpSearch.java</a:t>
            </a:r>
          </a:p>
        </p:txBody>
      </p:sp>
      <p:sp>
        <p:nvSpPr>
          <p:cNvPr id="5" name="矩形 4"/>
          <p:cNvSpPr/>
          <p:nvPr/>
        </p:nvSpPr>
        <p:spPr>
          <a:xfrm>
            <a:off x="838199" y="2493666"/>
            <a:ext cx="2786449" cy="7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getBusiness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YelpParameter</a:t>
            </a:r>
            <a:r>
              <a:rPr lang="en-US" altLang="zh-TW" dirty="0" smtClean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4962497" y="1727547"/>
            <a:ext cx="2613683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YelpBusiness.java</a:t>
            </a:r>
          </a:p>
        </p:txBody>
      </p:sp>
      <p:sp>
        <p:nvSpPr>
          <p:cNvPr id="7" name="矩形 6"/>
          <p:cNvSpPr/>
          <p:nvPr/>
        </p:nvSpPr>
        <p:spPr>
          <a:xfrm>
            <a:off x="4962497" y="2493666"/>
            <a:ext cx="2613683" cy="145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mBusinessID</a:t>
            </a:r>
            <a:endParaRPr lang="en-US" altLang="zh-TW" dirty="0" smtClean="0"/>
          </a:p>
          <a:p>
            <a:r>
              <a:rPr lang="en-US" altLang="zh-TW" dirty="0" err="1" smtClean="0"/>
              <a:t>mURL</a:t>
            </a:r>
            <a:endParaRPr lang="en-US" altLang="zh-TW" dirty="0" smtClean="0"/>
          </a:p>
          <a:p>
            <a:r>
              <a:rPr lang="en-US" altLang="zh-TW" dirty="0" err="1" smtClean="0"/>
              <a:t>mPrice</a:t>
            </a:r>
            <a:endParaRPr lang="en-US" altLang="zh-TW" dirty="0" smtClean="0"/>
          </a:p>
          <a:p>
            <a:r>
              <a:rPr lang="en-US" altLang="zh-TW" dirty="0" err="1" smtClean="0"/>
              <a:t>mRating</a:t>
            </a:r>
            <a:endParaRPr lang="en-US" altLang="zh-TW" dirty="0" smtClean="0"/>
          </a:p>
          <a:p>
            <a:r>
              <a:rPr lang="en-US" altLang="zh-TW" dirty="0" err="1" smtClean="0"/>
              <a:t>mReview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8914029" y="1727547"/>
            <a:ext cx="2613683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YelpReview.java</a:t>
            </a:r>
          </a:p>
        </p:txBody>
      </p:sp>
      <p:sp>
        <p:nvSpPr>
          <p:cNvPr id="9" name="矩形 8"/>
          <p:cNvSpPr/>
          <p:nvPr/>
        </p:nvSpPr>
        <p:spPr>
          <a:xfrm>
            <a:off x="8914029" y="2493667"/>
            <a:ext cx="2613683" cy="111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mReviewText</a:t>
            </a:r>
            <a:endParaRPr lang="en-US" altLang="zh-TW" dirty="0" smtClean="0"/>
          </a:p>
          <a:p>
            <a:r>
              <a:rPr lang="en-US" altLang="zh-TW" dirty="0" err="1" smtClean="0"/>
              <a:t>mUserName</a:t>
            </a:r>
            <a:endParaRPr lang="en-US" altLang="zh-TW" dirty="0" smtClean="0"/>
          </a:p>
          <a:p>
            <a:r>
              <a:rPr lang="en-US" altLang="zh-TW" dirty="0" err="1" smtClean="0"/>
              <a:t>mTime</a:t>
            </a:r>
            <a:endParaRPr lang="en-US" altLang="zh-TW" dirty="0" smtClean="0"/>
          </a:p>
          <a:p>
            <a:r>
              <a:rPr lang="en-US" altLang="zh-TW" dirty="0" err="1" smtClean="0"/>
              <a:t>mRating</a:t>
            </a:r>
            <a:endParaRPr lang="en-US" altLang="zh-TW" dirty="0" smtClean="0"/>
          </a:p>
        </p:txBody>
      </p:sp>
      <p:sp>
        <p:nvSpPr>
          <p:cNvPr id="16" name="矩形 15"/>
          <p:cNvSpPr/>
          <p:nvPr/>
        </p:nvSpPr>
        <p:spPr>
          <a:xfrm>
            <a:off x="838199" y="4026585"/>
            <a:ext cx="2786448" cy="64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YelpParameter.java</a:t>
            </a:r>
          </a:p>
        </p:txBody>
      </p:sp>
      <p:cxnSp>
        <p:nvCxnSpPr>
          <p:cNvPr id="18" name="肘形接點 17"/>
          <p:cNvCxnSpPr>
            <a:stCxn id="16" idx="0"/>
            <a:endCxn id="5" idx="2"/>
          </p:cNvCxnSpPr>
          <p:nvPr/>
        </p:nvCxnSpPr>
        <p:spPr>
          <a:xfrm rot="5400000" flipH="1" flipV="1">
            <a:off x="1848364" y="3643526"/>
            <a:ext cx="7661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5" idx="3"/>
            <a:endCxn id="6" idx="1"/>
          </p:cNvCxnSpPr>
          <p:nvPr/>
        </p:nvCxnSpPr>
        <p:spPr>
          <a:xfrm flipV="1">
            <a:off x="3624648" y="2110607"/>
            <a:ext cx="1337849" cy="766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8" idx="1"/>
            <a:endCxn id="7" idx="3"/>
          </p:cNvCxnSpPr>
          <p:nvPr/>
        </p:nvCxnSpPr>
        <p:spPr>
          <a:xfrm rot="10800000" flipV="1">
            <a:off x="7576181" y="2110607"/>
            <a:ext cx="1337849" cy="1108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6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38249" y="2297579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LoginVerificationServlet.java</a:t>
            </a: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8062362" y="2297579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LogoutServlet.java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985589" y="2297579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RegisterServlet.java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4438249" y="3846398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LoginVerification.java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8062362" y="3826886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LogoutServer.java</a:t>
            </a:r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985589" y="3826885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RegisterServer.java</a:t>
            </a:r>
            <a:endParaRPr lang="en-US" altLang="zh-TW" dirty="0" smtClean="0"/>
          </a:p>
        </p:txBody>
      </p:sp>
      <p:sp>
        <p:nvSpPr>
          <p:cNvPr id="10" name="矩形 9"/>
          <p:cNvSpPr/>
          <p:nvPr/>
        </p:nvSpPr>
        <p:spPr>
          <a:xfrm>
            <a:off x="985589" y="4590073"/>
            <a:ext cx="3131820" cy="14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isInvalidAccount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isInvalidPassword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isInvalidUsername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registerAdd</a:t>
            </a:r>
            <a:r>
              <a:rPr lang="en-US" altLang="zh-TW" dirty="0" smtClean="0"/>
              <a:t>()</a:t>
            </a:r>
            <a:endParaRPr lang="en-US" altLang="zh-TW" dirty="0" smtClean="0"/>
          </a:p>
        </p:txBody>
      </p:sp>
      <p:sp>
        <p:nvSpPr>
          <p:cNvPr id="11" name="矩形 10"/>
          <p:cNvSpPr/>
          <p:nvPr/>
        </p:nvSpPr>
        <p:spPr>
          <a:xfrm>
            <a:off x="4438249" y="4612516"/>
            <a:ext cx="3131820" cy="672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verification()</a:t>
            </a:r>
            <a:endParaRPr lang="en-US" altLang="zh-TW" dirty="0" smtClean="0"/>
          </a:p>
        </p:txBody>
      </p:sp>
      <p:cxnSp>
        <p:nvCxnSpPr>
          <p:cNvPr id="13" name="直線單箭頭接點 12"/>
          <p:cNvCxnSpPr>
            <a:stCxn id="7" idx="0"/>
            <a:endCxn id="4" idx="2"/>
          </p:cNvCxnSpPr>
          <p:nvPr/>
        </p:nvCxnSpPr>
        <p:spPr>
          <a:xfrm flipV="1">
            <a:off x="6004159" y="3063698"/>
            <a:ext cx="0" cy="7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9" idx="0"/>
            <a:endCxn id="6" idx="2"/>
          </p:cNvCxnSpPr>
          <p:nvPr/>
        </p:nvCxnSpPr>
        <p:spPr>
          <a:xfrm flipV="1">
            <a:off x="2551499" y="3063698"/>
            <a:ext cx="0" cy="76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8" idx="0"/>
            <a:endCxn id="5" idx="2"/>
          </p:cNvCxnSpPr>
          <p:nvPr/>
        </p:nvCxnSpPr>
        <p:spPr>
          <a:xfrm flipV="1">
            <a:off x="9628272" y="3063698"/>
            <a:ext cx="0" cy="76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438249" y="768273"/>
            <a:ext cx="3131820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StandardTitle.jsp</a:t>
            </a:r>
            <a:endParaRPr lang="en-US" altLang="zh-TW" dirty="0" smtClean="0"/>
          </a:p>
        </p:txBody>
      </p:sp>
      <p:cxnSp>
        <p:nvCxnSpPr>
          <p:cNvPr id="25" name="肘形接點 24"/>
          <p:cNvCxnSpPr>
            <a:stCxn id="5" idx="0"/>
            <a:endCxn id="19" idx="2"/>
          </p:cNvCxnSpPr>
          <p:nvPr/>
        </p:nvCxnSpPr>
        <p:spPr>
          <a:xfrm rot="16200000" flipV="1">
            <a:off x="7434623" y="103929"/>
            <a:ext cx="763187" cy="3624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6" idx="0"/>
            <a:endCxn id="19" idx="2"/>
          </p:cNvCxnSpPr>
          <p:nvPr/>
        </p:nvCxnSpPr>
        <p:spPr>
          <a:xfrm rot="5400000" flipH="1" flipV="1">
            <a:off x="3896236" y="189656"/>
            <a:ext cx="763187" cy="3452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4" idx="0"/>
            <a:endCxn id="19" idx="2"/>
          </p:cNvCxnSpPr>
          <p:nvPr/>
        </p:nvCxnSpPr>
        <p:spPr>
          <a:xfrm flipV="1">
            <a:off x="6004159" y="1534392"/>
            <a:ext cx="0" cy="76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75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</Words>
  <Application>Microsoft Office PowerPoint</Application>
  <PresentationFormat>寬螢幕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Structure</vt:lpstr>
      <vt:lpstr>Yelp API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Waiting Chen</dc:creator>
  <cp:lastModifiedBy>Waiting Chen</cp:lastModifiedBy>
  <cp:revision>9</cp:revision>
  <dcterms:created xsi:type="dcterms:W3CDTF">2017-06-16T07:00:32Z</dcterms:created>
  <dcterms:modified xsi:type="dcterms:W3CDTF">2017-06-20T11:38:50Z</dcterms:modified>
</cp:coreProperties>
</file>