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2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3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20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5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6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0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3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0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5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0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0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4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8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evelopers/documentation/v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iq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06585" y="2514600"/>
            <a:ext cx="8098027" cy="2262781"/>
          </a:xfrm>
        </p:spPr>
        <p:txBody>
          <a:bodyPr/>
          <a:lstStyle/>
          <a:p>
            <a:r>
              <a:rPr lang="en-US" altLang="zh-TW" dirty="0" err="1" smtClean="0"/>
              <a:t>YelpFoodSearch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黃佳惠、吉天仲、彭冠傑、陳威廷、田慶秋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801511"/>
            <a:ext cx="817372" cy="8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YelpFoodSearch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主要功能為搜尋餐廳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可搜尋附近的餐廳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也可以指定地區的</a:t>
            </a:r>
            <a:r>
              <a:rPr lang="zh-TW" altLang="en-US" dirty="0"/>
              <a:t>搜尋</a:t>
            </a:r>
            <a:endParaRPr lang="en-US" altLang="zh-TW" dirty="0" smtClean="0"/>
          </a:p>
          <a:p>
            <a:r>
              <a:rPr lang="zh-TW" altLang="en-US" dirty="0" smtClean="0"/>
              <a:t>有註冊、登入、登出的會員系統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無須註冊也可使用搜尋</a:t>
            </a:r>
            <a:r>
              <a:rPr lang="zh-TW" altLang="en-US" dirty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註冊後的會員可以建立收藏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7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 </a:t>
            </a:r>
            <a:r>
              <a:rPr lang="en-US" altLang="zh-TW" dirty="0"/>
              <a:t>-</a:t>
            </a:r>
            <a:r>
              <a:rPr lang="zh-TW" altLang="en-US" dirty="0" smtClean="0"/>
              <a:t> 主要架構 </a:t>
            </a:r>
            <a:r>
              <a:rPr lang="en-US" altLang="zh-TW" dirty="0" smtClean="0"/>
              <a:t>Main Structure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18244" y="2040613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560578" y="3576606"/>
            <a:ext cx="264418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HomepageUI.jsp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7751146" y="3576606"/>
            <a:ext cx="293159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detailCollectUI.jsp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5018243" y="3576605"/>
            <a:ext cx="2263347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detailSearchUI.jsp</a:t>
            </a:r>
            <a:endParaRPr lang="en-US" altLang="zh-TW" dirty="0" smtClean="0"/>
          </a:p>
        </p:txBody>
      </p:sp>
      <p:cxnSp>
        <p:nvCxnSpPr>
          <p:cNvPr id="8" name="肘形接點 7"/>
          <p:cNvCxnSpPr>
            <a:stCxn id="4" idx="2"/>
            <a:endCxn id="5" idx="0"/>
          </p:cNvCxnSpPr>
          <p:nvPr/>
        </p:nvCxnSpPr>
        <p:spPr>
          <a:xfrm rot="5400000">
            <a:off x="4045373" y="1644027"/>
            <a:ext cx="769874" cy="3095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" idx="2"/>
            <a:endCxn id="6" idx="0"/>
          </p:cNvCxnSpPr>
          <p:nvPr/>
        </p:nvCxnSpPr>
        <p:spPr>
          <a:xfrm rot="16200000" flipH="1">
            <a:off x="7212511" y="1572173"/>
            <a:ext cx="769874" cy="3238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60577" y="5109316"/>
            <a:ext cx="2644181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SearchHandleServlet.java</a:t>
            </a:r>
          </a:p>
        </p:txBody>
      </p:sp>
      <p:sp>
        <p:nvSpPr>
          <p:cNvPr id="11" name="矩形 10"/>
          <p:cNvSpPr/>
          <p:nvPr/>
        </p:nvSpPr>
        <p:spPr>
          <a:xfrm>
            <a:off x="7407216" y="2044368"/>
            <a:ext cx="260727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YelpCollectServlet.java</a:t>
            </a:r>
          </a:p>
        </p:txBody>
      </p:sp>
      <p:sp>
        <p:nvSpPr>
          <p:cNvPr id="12" name="矩形 11"/>
          <p:cNvSpPr/>
          <p:nvPr/>
        </p:nvSpPr>
        <p:spPr>
          <a:xfrm>
            <a:off x="7751143" y="5109315"/>
            <a:ext cx="2931599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CollectShowServlet.java</a:t>
            </a:r>
          </a:p>
        </p:txBody>
      </p:sp>
      <p:cxnSp>
        <p:nvCxnSpPr>
          <p:cNvPr id="13" name="直線單箭頭接點 12"/>
          <p:cNvCxnSpPr>
            <a:stCxn id="11" idx="1"/>
            <a:endCxn id="4" idx="3"/>
          </p:cNvCxnSpPr>
          <p:nvPr/>
        </p:nvCxnSpPr>
        <p:spPr>
          <a:xfrm flipH="1" flipV="1">
            <a:off x="6937660" y="2423673"/>
            <a:ext cx="469556" cy="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0"/>
            <a:endCxn id="5" idx="2"/>
          </p:cNvCxnSpPr>
          <p:nvPr/>
        </p:nvCxnSpPr>
        <p:spPr>
          <a:xfrm flipV="1">
            <a:off x="2882668" y="4342725"/>
            <a:ext cx="0" cy="7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  <a:endCxn id="6" idx="2"/>
          </p:cNvCxnSpPr>
          <p:nvPr/>
        </p:nvCxnSpPr>
        <p:spPr>
          <a:xfrm flipV="1">
            <a:off x="9216943" y="4342725"/>
            <a:ext cx="1" cy="76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41410" y="2040612"/>
            <a:ext cx="2607275" cy="76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Member System</a:t>
            </a:r>
            <a:endParaRPr lang="zh-TW" altLang="en-US" dirty="0" smtClean="0"/>
          </a:p>
        </p:txBody>
      </p:sp>
      <p:cxnSp>
        <p:nvCxnSpPr>
          <p:cNvPr id="19" name="直線單箭頭接點 18"/>
          <p:cNvCxnSpPr>
            <a:stCxn id="18" idx="3"/>
            <a:endCxn id="4" idx="1"/>
          </p:cNvCxnSpPr>
          <p:nvPr/>
        </p:nvCxnSpPr>
        <p:spPr>
          <a:xfrm>
            <a:off x="4548685" y="2423672"/>
            <a:ext cx="469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3"/>
            <a:endCxn id="7" idx="1"/>
          </p:cNvCxnSpPr>
          <p:nvPr/>
        </p:nvCxnSpPr>
        <p:spPr>
          <a:xfrm flipV="1">
            <a:off x="4204758" y="3959665"/>
            <a:ext cx="813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18241" y="5109315"/>
            <a:ext cx="2263347" cy="76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YelpAPI</a:t>
            </a:r>
            <a:endParaRPr lang="en-US" altLang="zh-TW" dirty="0" smtClean="0"/>
          </a:p>
        </p:txBody>
      </p:sp>
      <p:cxnSp>
        <p:nvCxnSpPr>
          <p:cNvPr id="24" name="直線單箭頭接點 23"/>
          <p:cNvCxnSpPr>
            <a:stCxn id="22" idx="1"/>
            <a:endCxn id="10" idx="3"/>
          </p:cNvCxnSpPr>
          <p:nvPr/>
        </p:nvCxnSpPr>
        <p:spPr>
          <a:xfrm flipH="1">
            <a:off x="4204758" y="5492375"/>
            <a:ext cx="813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2" idx="0"/>
            <a:endCxn id="7" idx="2"/>
          </p:cNvCxnSpPr>
          <p:nvPr/>
        </p:nvCxnSpPr>
        <p:spPr>
          <a:xfrm flipV="1">
            <a:off x="6149915" y="4342724"/>
            <a:ext cx="2" cy="7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12" idx="1"/>
          </p:cNvCxnSpPr>
          <p:nvPr/>
        </p:nvCxnSpPr>
        <p:spPr>
          <a:xfrm>
            <a:off x="7281588" y="5492375"/>
            <a:ext cx="46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4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 </a:t>
            </a:r>
            <a:r>
              <a:rPr lang="en-US" altLang="zh-TW" dirty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Yelp API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507835"/>
            <a:ext cx="2786448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YelpSearch.java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3273954"/>
            <a:ext cx="2786449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getBusiness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YelpParameter</a:t>
            </a:r>
            <a:r>
              <a:rPr lang="en-US" altLang="zh-TW" dirty="0" smtClean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62497" y="2507835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YelpBusiness.java</a:t>
            </a:r>
          </a:p>
        </p:txBody>
      </p:sp>
      <p:sp>
        <p:nvSpPr>
          <p:cNvPr id="7" name="矩形 6"/>
          <p:cNvSpPr/>
          <p:nvPr/>
        </p:nvSpPr>
        <p:spPr>
          <a:xfrm>
            <a:off x="4962497" y="3273954"/>
            <a:ext cx="2613683" cy="145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mBusinessID</a:t>
            </a:r>
            <a:endParaRPr lang="en-US" altLang="zh-TW" dirty="0" smtClean="0"/>
          </a:p>
          <a:p>
            <a:r>
              <a:rPr lang="en-US" altLang="zh-TW" dirty="0" err="1" smtClean="0"/>
              <a:t>mURL</a:t>
            </a:r>
            <a:endParaRPr lang="en-US" altLang="zh-TW" dirty="0" smtClean="0"/>
          </a:p>
          <a:p>
            <a:r>
              <a:rPr lang="en-US" altLang="zh-TW" dirty="0" err="1" smtClean="0"/>
              <a:t>mPrice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  <a:p>
            <a:r>
              <a:rPr lang="en-US" altLang="zh-TW" dirty="0" err="1" smtClean="0"/>
              <a:t>mReview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914029" y="2507835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YelpReview.java</a:t>
            </a:r>
          </a:p>
        </p:txBody>
      </p:sp>
      <p:sp>
        <p:nvSpPr>
          <p:cNvPr id="9" name="矩形 8"/>
          <p:cNvSpPr/>
          <p:nvPr/>
        </p:nvSpPr>
        <p:spPr>
          <a:xfrm>
            <a:off x="8914029" y="3273955"/>
            <a:ext cx="2613683" cy="111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mReviewText</a:t>
            </a:r>
            <a:endParaRPr lang="en-US" altLang="zh-TW" dirty="0" smtClean="0"/>
          </a:p>
          <a:p>
            <a:r>
              <a:rPr lang="en-US" altLang="zh-TW" dirty="0" err="1" smtClean="0"/>
              <a:t>mUserName</a:t>
            </a:r>
            <a:endParaRPr lang="en-US" altLang="zh-TW" dirty="0" smtClean="0"/>
          </a:p>
          <a:p>
            <a:r>
              <a:rPr lang="en-US" altLang="zh-TW" dirty="0" err="1" smtClean="0"/>
              <a:t>mTime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838199" y="4806873"/>
            <a:ext cx="2786448" cy="64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YelpParameter.java</a:t>
            </a:r>
          </a:p>
        </p:txBody>
      </p:sp>
      <p:cxnSp>
        <p:nvCxnSpPr>
          <p:cNvPr id="11" name="肘形接點 10"/>
          <p:cNvCxnSpPr>
            <a:stCxn id="10" idx="0"/>
            <a:endCxn id="5" idx="2"/>
          </p:cNvCxnSpPr>
          <p:nvPr/>
        </p:nvCxnSpPr>
        <p:spPr>
          <a:xfrm rot="5400000" flipH="1" flipV="1">
            <a:off x="1848364" y="4423814"/>
            <a:ext cx="766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5" idx="3"/>
            <a:endCxn id="6" idx="1"/>
          </p:cNvCxnSpPr>
          <p:nvPr/>
        </p:nvCxnSpPr>
        <p:spPr>
          <a:xfrm flipV="1">
            <a:off x="3624648" y="2890895"/>
            <a:ext cx="1337849" cy="766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8" idx="1"/>
            <a:endCxn id="7" idx="3"/>
          </p:cNvCxnSpPr>
          <p:nvPr/>
        </p:nvCxnSpPr>
        <p:spPr>
          <a:xfrm rot="10800000" flipV="1">
            <a:off x="7576181" y="2890895"/>
            <a:ext cx="1337849" cy="1108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5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 </a:t>
            </a:r>
            <a:r>
              <a:rPr lang="en-US" altLang="zh-TW" dirty="0"/>
              <a:t>-</a:t>
            </a:r>
            <a:r>
              <a:rPr lang="zh-TW" altLang="en-US" dirty="0" smtClean="0"/>
              <a:t> 會員功能 </a:t>
            </a:r>
            <a:r>
              <a:rPr lang="en-US" altLang="zh-TW" dirty="0" smtClean="0"/>
              <a:t>Member System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8679" y="305124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LoginVerificationServlet.java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8372792" y="305124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LogoutServlet.java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296019" y="305124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RegisterServlet.java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748679" y="4600065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LoginVerification.java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372792" y="4580553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LogoutServer.java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296019" y="4580552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RegisterServer.java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1296019" y="5343740"/>
            <a:ext cx="3131820" cy="14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isInvalidAccount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isInvalidPassword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isInvalidUsername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registerAdd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4748679" y="5366183"/>
            <a:ext cx="3131820" cy="67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verification()</a:t>
            </a:r>
            <a:endParaRPr lang="en-US" altLang="zh-TW" dirty="0" smtClean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6314589" y="3817365"/>
            <a:ext cx="0" cy="7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0"/>
            <a:endCxn id="6" idx="2"/>
          </p:cNvCxnSpPr>
          <p:nvPr/>
        </p:nvCxnSpPr>
        <p:spPr>
          <a:xfrm flipV="1">
            <a:off x="2861929" y="3817365"/>
            <a:ext cx="0" cy="7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0"/>
            <a:endCxn id="5" idx="2"/>
          </p:cNvCxnSpPr>
          <p:nvPr/>
        </p:nvCxnSpPr>
        <p:spPr>
          <a:xfrm flipV="1">
            <a:off x="9938702" y="3817365"/>
            <a:ext cx="0" cy="76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48679" y="1521940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cxnSp>
        <p:nvCxnSpPr>
          <p:cNvPr id="16" name="肘形接點 15"/>
          <p:cNvCxnSpPr>
            <a:stCxn id="5" idx="0"/>
            <a:endCxn id="15" idx="2"/>
          </p:cNvCxnSpPr>
          <p:nvPr/>
        </p:nvCxnSpPr>
        <p:spPr>
          <a:xfrm rot="16200000" flipV="1">
            <a:off x="7745053" y="857596"/>
            <a:ext cx="763187" cy="3624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0"/>
            <a:endCxn id="15" idx="2"/>
          </p:cNvCxnSpPr>
          <p:nvPr/>
        </p:nvCxnSpPr>
        <p:spPr>
          <a:xfrm rot="5400000" flipH="1" flipV="1">
            <a:off x="4206666" y="943323"/>
            <a:ext cx="763187" cy="3452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0"/>
            <a:endCxn id="15" idx="2"/>
          </p:cNvCxnSpPr>
          <p:nvPr/>
        </p:nvCxnSpPr>
        <p:spPr>
          <a:xfrm flipV="1">
            <a:off x="6314589" y="2288059"/>
            <a:ext cx="0" cy="7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5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70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Yelp </a:t>
            </a:r>
            <a:r>
              <a:rPr lang="en-US" altLang="zh-TW" dirty="0"/>
              <a:t>API Document: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www.yelp.com/developers/documentation/v3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03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組員分工情況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黃佳惠：會員系統</a:t>
            </a:r>
            <a:endParaRPr lang="en-US" altLang="zh-TW" dirty="0" smtClean="0"/>
          </a:p>
          <a:p>
            <a:r>
              <a:rPr lang="zh-TW" altLang="en-US" dirty="0" smtClean="0"/>
              <a:t>吉天仲：</a:t>
            </a:r>
            <a:r>
              <a:rPr lang="en-US" altLang="zh-TW" dirty="0" smtClean="0"/>
              <a:t>Google Map</a:t>
            </a:r>
          </a:p>
          <a:p>
            <a:r>
              <a:rPr lang="zh-TW" altLang="en-US" dirty="0" smtClean="0"/>
              <a:t>彭冠傑：</a:t>
            </a:r>
            <a:endParaRPr lang="en-US" altLang="zh-TW" dirty="0" smtClean="0"/>
          </a:p>
          <a:p>
            <a:r>
              <a:rPr lang="zh-TW" altLang="en-US" dirty="0" smtClean="0"/>
              <a:t>陳威廷：</a:t>
            </a:r>
            <a:r>
              <a:rPr lang="en-US" altLang="zh-TW" dirty="0" smtClean="0"/>
              <a:t>Yelp API</a:t>
            </a:r>
            <a:r>
              <a:rPr lang="zh-TW" altLang="en-US" dirty="0" smtClean="0"/>
              <a:t>封裝</a:t>
            </a:r>
            <a:endParaRPr lang="en-US" altLang="zh-TW" dirty="0" smtClean="0"/>
          </a:p>
          <a:p>
            <a:r>
              <a:rPr lang="zh-TW" altLang="en-US" dirty="0" smtClean="0"/>
              <a:t>田慶秋</a:t>
            </a:r>
            <a:r>
              <a:rPr lang="zh-TW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353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Bootstrap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My SQL</a:t>
            </a:r>
          </a:p>
          <a:p>
            <a:r>
              <a:rPr lang="en-US" altLang="zh-TW" dirty="0" smtClean="0"/>
              <a:t>Java Servlet</a:t>
            </a:r>
          </a:p>
          <a:p>
            <a:r>
              <a:rPr lang="en-US" altLang="zh-TW" dirty="0" smtClean="0"/>
              <a:t>Yelp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3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Yelp API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4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透過簡易的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即可獲得許</a:t>
            </a:r>
            <a:r>
              <a:rPr lang="zh-TW" altLang="en-US" dirty="0"/>
              <a:t>多</a:t>
            </a:r>
            <a:r>
              <a:rPr lang="zh-TW" altLang="en-US" dirty="0" smtClean="0"/>
              <a:t>店家的資訊，包含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餐廳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景</a:t>
            </a:r>
            <a:r>
              <a:rPr lang="zh-TW" altLang="en-US" dirty="0"/>
              <a:t>點</a:t>
            </a:r>
          </a:p>
        </p:txBody>
      </p:sp>
    </p:spTree>
    <p:extLst>
      <p:ext uri="{BB962C8B-B14F-4D97-AF65-F5344CB8AC3E}">
        <p14:creationId xmlns:p14="http://schemas.microsoft.com/office/powerpoint/2010/main" val="253918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可設定的參數多樣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店家名稱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距離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營業時間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7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操作範例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api.yelp.com/v3/businesses/search</a:t>
            </a:r>
          </a:p>
          <a:p>
            <a:r>
              <a:rPr lang="en-US" altLang="zh-TW" dirty="0" smtClean="0"/>
              <a:t>Example: https</a:t>
            </a:r>
            <a:r>
              <a:rPr lang="en-US" altLang="zh-TW" dirty="0"/>
              <a:t>://</a:t>
            </a:r>
            <a:r>
              <a:rPr lang="en-US" altLang="zh-TW" dirty="0" smtClean="0"/>
              <a:t>api.yelp.com/v3/businesses/search?term=starbucks&amp;location=taitpei</a:t>
            </a:r>
          </a:p>
          <a:p>
            <a:r>
              <a:rPr lang="en-US" altLang="zh-TW" dirty="0" smtClean="0"/>
              <a:t>Return Value: 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“businesses”: [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“id”: “</a:t>
            </a:r>
            <a:r>
              <a:rPr lang="zh-TW" altLang="en-US" dirty="0">
                <a:latin typeface="Consolas" panose="020B0609020204030204" pitchFamily="49" charset="0"/>
              </a:rPr>
              <a:t>星巴克</a:t>
            </a:r>
            <a:r>
              <a:rPr lang="en-US" altLang="zh-TW" dirty="0">
                <a:latin typeface="Consolas" panose="020B0609020204030204" pitchFamily="49" charset="0"/>
              </a:rPr>
              <a:t>-</a:t>
            </a:r>
            <a:r>
              <a:rPr lang="zh-TW" altLang="en-US" dirty="0">
                <a:latin typeface="Consolas" panose="020B0609020204030204" pitchFamily="49" charset="0"/>
              </a:rPr>
              <a:t>信義區</a:t>
            </a:r>
            <a:r>
              <a:rPr lang="en-US" altLang="zh-TW" dirty="0">
                <a:latin typeface="Consolas" panose="020B0609020204030204" pitchFamily="49" charset="0"/>
              </a:rPr>
              <a:t>-4”,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“name</a:t>
            </a:r>
            <a:r>
              <a:rPr lang="en-US" altLang="zh-TW" dirty="0">
                <a:latin typeface="Consolas" panose="020B0609020204030204" pitchFamily="49" charset="0"/>
              </a:rPr>
              <a:t>”: “Starbucks”,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</a:t>
            </a:r>
            <a:r>
              <a:rPr lang="en-US" altLang="zh-TW" dirty="0" err="1" smtClean="0">
                <a:latin typeface="Consolas" panose="020B0609020204030204" pitchFamily="49" charset="0"/>
              </a:rPr>
              <a:t>image_url</a:t>
            </a:r>
            <a:r>
              <a:rPr lang="en-US" altLang="zh-TW" dirty="0">
                <a:latin typeface="Consolas" panose="020B0609020204030204" pitchFamily="49" charset="0"/>
              </a:rPr>
              <a:t>”: “https://s3-media1.fl.yelpcdn.com/</a:t>
            </a:r>
            <a:r>
              <a:rPr lang="en-US" altLang="zh-TW" dirty="0" err="1">
                <a:latin typeface="Consolas" panose="020B0609020204030204" pitchFamily="49" charset="0"/>
              </a:rPr>
              <a:t>bphoto</a:t>
            </a:r>
            <a:r>
              <a:rPr lang="en-US" altLang="zh-TW" dirty="0">
                <a:latin typeface="Consolas" panose="020B0609020204030204" pitchFamily="49" charset="0"/>
              </a:rPr>
              <a:t>/kMe6RIVCIEsNOC0zocO7ag/o.jpg”,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</a:t>
            </a:r>
            <a:r>
              <a:rPr lang="en-US" altLang="zh-TW" dirty="0" err="1" smtClean="0">
                <a:latin typeface="Consolas" panose="020B0609020204030204" pitchFamily="49" charset="0"/>
              </a:rPr>
              <a:t>is_closed</a:t>
            </a:r>
            <a:r>
              <a:rPr lang="en-US" altLang="zh-TW" dirty="0" smtClean="0">
                <a:latin typeface="Consolas" panose="020B0609020204030204" pitchFamily="49" charset="0"/>
              </a:rPr>
              <a:t>”: </a:t>
            </a:r>
            <a:r>
              <a:rPr lang="en-US" altLang="zh-TW" dirty="0">
                <a:latin typeface="Consolas" panose="020B0609020204030204" pitchFamily="49" charset="0"/>
              </a:rPr>
              <a:t>false</a:t>
            </a:r>
            <a:r>
              <a:rPr lang="en-US" altLang="zh-TW" dirty="0" smtClean="0">
                <a:latin typeface="Consolas" panose="020B0609020204030204" pitchFamily="49" charset="0"/>
              </a:rPr>
              <a:t>,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個店家資訊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675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操作範例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dirty="0"/>
              <a:t>https://api.yelp.com/v3/businesses</a:t>
            </a:r>
            <a:r>
              <a:rPr lang="en-US" altLang="zh-TW" dirty="0" smtClean="0"/>
              <a:t>/{id}/reviews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/>
              <a:t>https://</a:t>
            </a:r>
            <a:r>
              <a:rPr lang="en-US" altLang="zh-TW" dirty="0" smtClean="0"/>
              <a:t>api.yelp.com/v3/businesses/</a:t>
            </a:r>
            <a:r>
              <a:rPr lang="en-US" altLang="zh-TW" dirty="0"/>
              <a:t>starbucks-new-york-487</a:t>
            </a:r>
            <a:r>
              <a:rPr lang="en-US" altLang="zh-TW" dirty="0" smtClean="0"/>
              <a:t>/reviews</a:t>
            </a:r>
          </a:p>
          <a:p>
            <a:r>
              <a:rPr lang="en-US" altLang="zh-TW" dirty="0" smtClean="0"/>
              <a:t>Return Value:</a:t>
            </a:r>
            <a:br>
              <a:rPr lang="en-US" altLang="zh-TW" dirty="0" smtClean="0"/>
            </a:br>
            <a:r>
              <a:rPr lang="en-US" altLang="zh-TW" dirty="0" smtClean="0">
                <a:latin typeface="Consolas" panose="020B0609020204030204" pitchFamily="49" charset="0"/>
              </a:rPr>
              <a:t>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"reviews": </a:t>
            </a:r>
            <a:r>
              <a:rPr lang="en-US" altLang="zh-TW" dirty="0" smtClean="0">
                <a:latin typeface="Consolas" panose="020B0609020204030204" pitchFamily="49" charset="0"/>
              </a:rPr>
              <a:t>[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</a:rPr>
              <a:t>url</a:t>
            </a:r>
            <a:r>
              <a:rPr lang="en-US" altLang="zh-TW" dirty="0">
                <a:latin typeface="Consolas" panose="020B0609020204030204" pitchFamily="49" charset="0"/>
              </a:rPr>
              <a:t>": </a:t>
            </a:r>
            <a:r>
              <a:rPr lang="en-US" altLang="zh-TW" dirty="0" smtClean="0">
                <a:latin typeface="Consolas" panose="020B0609020204030204" pitchFamily="49" charset="0"/>
              </a:rPr>
              <a:t>“…",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"text": "I normally don't find Starbucks all that remarkable but this is the nicest one I've ever been to!! The staff is SO nice and takes the time to explain this</a:t>
            </a:r>
            <a:r>
              <a:rPr lang="en-US" altLang="zh-TW" dirty="0" smtClean="0">
                <a:latin typeface="Consolas" panose="020B0609020204030204" pitchFamily="49" charset="0"/>
              </a:rPr>
              <a:t>...",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"rating": 5</a:t>
            </a:r>
            <a:r>
              <a:rPr lang="en-US" altLang="zh-TW" dirty="0" smtClean="0">
                <a:latin typeface="Consolas" panose="020B0609020204030204" pitchFamily="49" charset="0"/>
              </a:rPr>
              <a:t>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"user": </a:t>
            </a:r>
            <a:r>
              <a:rPr lang="en-US" altLang="zh-TW" dirty="0" smtClean="0">
                <a:latin typeface="Consolas" panose="020B0609020204030204" pitchFamily="49" charset="0"/>
              </a:rPr>
              <a:t>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</a:rPr>
              <a:t>image_url</a:t>
            </a:r>
            <a:r>
              <a:rPr lang="en-US" altLang="zh-TW" dirty="0">
                <a:latin typeface="Consolas" panose="020B0609020204030204" pitchFamily="49" charset="0"/>
              </a:rPr>
              <a:t>": </a:t>
            </a:r>
            <a:r>
              <a:rPr lang="en-US" altLang="zh-TW" dirty="0" smtClean="0">
                <a:latin typeface="Consolas" panose="020B0609020204030204" pitchFamily="49" charset="0"/>
              </a:rPr>
              <a:t>“…",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latin typeface="Consolas" panose="020B0609020204030204" pitchFamily="49" charset="0"/>
              </a:rPr>
              <a:t>"name": "Emily C</a:t>
            </a:r>
            <a:r>
              <a:rPr lang="en-US" altLang="zh-TW" dirty="0" smtClean="0">
                <a:latin typeface="Consolas" panose="020B0609020204030204" pitchFamily="49" charset="0"/>
              </a:rPr>
              <a:t>.“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},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</a:rPr>
              <a:t>time_created</a:t>
            </a:r>
            <a:r>
              <a:rPr lang="en-US" altLang="zh-TW" dirty="0">
                <a:latin typeface="Consolas" panose="020B0609020204030204" pitchFamily="49" charset="0"/>
              </a:rPr>
              <a:t>": "2017-06-10 04:09:58"</a:t>
            </a:r>
          </a:p>
        </p:txBody>
      </p:sp>
    </p:spTree>
    <p:extLst>
      <p:ext uri="{BB962C8B-B14F-4D97-AF65-F5344CB8AC3E}">
        <p14:creationId xmlns:p14="http://schemas.microsoft.com/office/powerpoint/2010/main" val="13767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目前存在之</a:t>
            </a:r>
            <a:r>
              <a:rPr lang="zh-TW" altLang="en-US" dirty="0"/>
              <a:t>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GRAPHIQ: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://www.graphiq.com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可以搜尋關於該地區的圖形資訊，例如：天氣、地形等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6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潛在之應用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881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261</Words>
  <Application>Microsoft Office PowerPoint</Application>
  <PresentationFormat>寬螢幕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Consolas</vt:lpstr>
      <vt:lpstr>Wingdings 3</vt:lpstr>
      <vt:lpstr>絲縷</vt:lpstr>
      <vt:lpstr>YelpFoodSearch</vt:lpstr>
      <vt:lpstr>使用技術</vt:lpstr>
      <vt:lpstr>Yelp API簡介</vt:lpstr>
      <vt:lpstr>技術概念</vt:lpstr>
      <vt:lpstr>技術特色</vt:lpstr>
      <vt:lpstr>API操作範例 - Search</vt:lpstr>
      <vt:lpstr>API操作範例 - Review</vt:lpstr>
      <vt:lpstr>目前存在之應用</vt:lpstr>
      <vt:lpstr>潛在之應用</vt:lpstr>
      <vt:lpstr>YelpFoodSearch簡介</vt:lpstr>
      <vt:lpstr>類別圖 - 主要架構 Main Structure</vt:lpstr>
      <vt:lpstr>類別圖 - Yelp API</vt:lpstr>
      <vt:lpstr>類別圖 - 會員功能 Member System</vt:lpstr>
      <vt:lpstr>效能測試</vt:lpstr>
      <vt:lpstr>參考</vt:lpstr>
      <vt:lpstr>組員分工情況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YelpFoodSearch</dc:title>
  <dc:creator>Waiting Chen</dc:creator>
  <cp:lastModifiedBy>Waiting Chen</cp:lastModifiedBy>
  <cp:revision>20</cp:revision>
  <dcterms:created xsi:type="dcterms:W3CDTF">2017-06-20T09:36:29Z</dcterms:created>
  <dcterms:modified xsi:type="dcterms:W3CDTF">2017-06-20T12:14:23Z</dcterms:modified>
</cp:coreProperties>
</file>