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0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1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44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0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2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A4C3-4B9B-4B44-B383-76E889A4278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8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 Structure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87097" y="1694441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154194" y="3230434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HomepageUI.jsp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7620000" y="3230434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detailCollectUI.jsp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887097" y="3230433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detailSearchUI.jsp</a:t>
            </a:r>
            <a:endParaRPr lang="en-US" altLang="zh-TW" dirty="0" smtClean="0"/>
          </a:p>
        </p:txBody>
      </p:sp>
      <p:cxnSp>
        <p:nvCxnSpPr>
          <p:cNvPr id="11" name="肘形接點 10"/>
          <p:cNvCxnSpPr>
            <a:stCxn id="4" idx="2"/>
            <a:endCxn id="5" idx="0"/>
          </p:cNvCxnSpPr>
          <p:nvPr/>
        </p:nvCxnSpPr>
        <p:spPr>
          <a:xfrm rot="5400000">
            <a:off x="4095417" y="1479046"/>
            <a:ext cx="769874" cy="27329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16200000" flipH="1">
            <a:off x="6828319" y="1479045"/>
            <a:ext cx="769874" cy="27329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2"/>
            <a:endCxn id="7" idx="0"/>
          </p:cNvCxnSpPr>
          <p:nvPr/>
        </p:nvCxnSpPr>
        <p:spPr>
          <a:xfrm>
            <a:off x="5846805" y="2460560"/>
            <a:ext cx="0" cy="76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Yelp API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27547"/>
            <a:ext cx="2786448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YelpSearch.java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2493666"/>
            <a:ext cx="2786449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getBusiness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YelpParameter</a:t>
            </a:r>
            <a:r>
              <a:rPr lang="en-US" altLang="zh-TW" dirty="0" smtClean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62497" y="1727547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YelpBusiness.java</a:t>
            </a:r>
          </a:p>
        </p:txBody>
      </p:sp>
      <p:sp>
        <p:nvSpPr>
          <p:cNvPr id="7" name="矩形 6"/>
          <p:cNvSpPr/>
          <p:nvPr/>
        </p:nvSpPr>
        <p:spPr>
          <a:xfrm>
            <a:off x="4962497" y="2493666"/>
            <a:ext cx="2613683" cy="145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mBusinessID</a:t>
            </a:r>
            <a:endParaRPr lang="en-US" altLang="zh-TW" dirty="0" smtClean="0"/>
          </a:p>
          <a:p>
            <a:r>
              <a:rPr lang="en-US" altLang="zh-TW" dirty="0" err="1" smtClean="0"/>
              <a:t>mURL</a:t>
            </a:r>
            <a:endParaRPr lang="en-US" altLang="zh-TW" dirty="0" smtClean="0"/>
          </a:p>
          <a:p>
            <a:r>
              <a:rPr lang="en-US" altLang="zh-TW" dirty="0" err="1" smtClean="0"/>
              <a:t>mPrice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  <a:p>
            <a:r>
              <a:rPr lang="en-US" altLang="zh-TW" dirty="0" err="1" smtClean="0"/>
              <a:t>mReview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914029" y="1727547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YelpReview.java</a:t>
            </a:r>
          </a:p>
        </p:txBody>
      </p:sp>
      <p:sp>
        <p:nvSpPr>
          <p:cNvPr id="9" name="矩形 8"/>
          <p:cNvSpPr/>
          <p:nvPr/>
        </p:nvSpPr>
        <p:spPr>
          <a:xfrm>
            <a:off x="8914029" y="2493667"/>
            <a:ext cx="2613683" cy="111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mReviewText</a:t>
            </a:r>
            <a:endParaRPr lang="en-US" altLang="zh-TW" dirty="0" smtClean="0"/>
          </a:p>
          <a:p>
            <a:r>
              <a:rPr lang="en-US" altLang="zh-TW" dirty="0" err="1" smtClean="0"/>
              <a:t>mUserName</a:t>
            </a:r>
            <a:endParaRPr lang="en-US" altLang="zh-TW" dirty="0" smtClean="0"/>
          </a:p>
          <a:p>
            <a:r>
              <a:rPr lang="en-US" altLang="zh-TW" dirty="0" err="1" smtClean="0"/>
              <a:t>mTime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</p:txBody>
      </p:sp>
      <p:sp>
        <p:nvSpPr>
          <p:cNvPr id="16" name="矩形 15"/>
          <p:cNvSpPr/>
          <p:nvPr/>
        </p:nvSpPr>
        <p:spPr>
          <a:xfrm>
            <a:off x="838199" y="4026585"/>
            <a:ext cx="2786448" cy="64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YelpParameter.java</a:t>
            </a:r>
          </a:p>
        </p:txBody>
      </p:sp>
      <p:cxnSp>
        <p:nvCxnSpPr>
          <p:cNvPr id="18" name="肘形接點 17"/>
          <p:cNvCxnSpPr>
            <a:stCxn id="16" idx="0"/>
            <a:endCxn id="5" idx="2"/>
          </p:cNvCxnSpPr>
          <p:nvPr/>
        </p:nvCxnSpPr>
        <p:spPr>
          <a:xfrm rot="5400000" flipH="1" flipV="1">
            <a:off x="1848364" y="3643526"/>
            <a:ext cx="766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3"/>
            <a:endCxn id="6" idx="1"/>
          </p:cNvCxnSpPr>
          <p:nvPr/>
        </p:nvCxnSpPr>
        <p:spPr>
          <a:xfrm flipV="1">
            <a:off x="3624648" y="2110607"/>
            <a:ext cx="1337849" cy="766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1"/>
            <a:endCxn id="7" idx="3"/>
          </p:cNvCxnSpPr>
          <p:nvPr/>
        </p:nvCxnSpPr>
        <p:spPr>
          <a:xfrm rot="10800000" flipV="1">
            <a:off x="7576181" y="2110607"/>
            <a:ext cx="1337849" cy="1108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JSP Structure</vt:lpstr>
      <vt:lpstr>Yelp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Waiting Chen</dc:creator>
  <cp:lastModifiedBy>Waiting Chen</cp:lastModifiedBy>
  <cp:revision>2</cp:revision>
  <dcterms:created xsi:type="dcterms:W3CDTF">2017-06-16T07:00:32Z</dcterms:created>
  <dcterms:modified xsi:type="dcterms:W3CDTF">2017-06-16T07:07:37Z</dcterms:modified>
</cp:coreProperties>
</file>