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0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9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76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91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1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21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628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44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444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3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04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320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1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88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0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95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41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9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55A13B-6ACD-4839-806E-3B252C83753C}" type="datetimeFigureOut">
              <a:rPr lang="es-AR" smtClean="0"/>
              <a:t>4/11/2022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EAE8-5236-4448-B439-364BBB03FA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53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BD51-2859-B829-42F3-70CF23F6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55" y="241605"/>
            <a:ext cx="8825658" cy="2696761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Estructura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datos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algoritmos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0C6EC-7192-2CB5-343D-2BF86E69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20" y="3177180"/>
            <a:ext cx="8825658" cy="1798232"/>
          </a:xfrm>
        </p:spPr>
        <p:txBody>
          <a:bodyPr/>
          <a:lstStyle/>
          <a:p>
            <a:pPr algn="l"/>
            <a:r>
              <a:rPr lang="en-US" u="sng" dirty="0" err="1">
                <a:solidFill>
                  <a:schemeClr val="bg1"/>
                </a:solidFill>
              </a:rPr>
              <a:t>Aplicaciones</a:t>
            </a:r>
            <a:r>
              <a:rPr lang="en-US" u="sng" dirty="0">
                <a:solidFill>
                  <a:schemeClr val="bg1"/>
                </a:solidFill>
              </a:rPr>
              <a:t> de arbol, </a:t>
            </a:r>
            <a:r>
              <a:rPr lang="en-US" u="sng" dirty="0" err="1">
                <a:solidFill>
                  <a:schemeClr val="bg1"/>
                </a:solidFill>
              </a:rPr>
              <a:t>tabla</a:t>
            </a:r>
            <a:r>
              <a:rPr lang="en-US" u="sng" dirty="0">
                <a:solidFill>
                  <a:schemeClr val="bg1"/>
                </a:solidFill>
              </a:rPr>
              <a:t> hash, </a:t>
            </a:r>
            <a:r>
              <a:rPr lang="en-US" u="sng" dirty="0" err="1">
                <a:solidFill>
                  <a:schemeClr val="bg1"/>
                </a:solidFill>
              </a:rPr>
              <a:t>grafo</a:t>
            </a:r>
            <a:endParaRPr lang="en-US" u="sng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*Ignacio </a:t>
            </a:r>
            <a:r>
              <a:rPr lang="en-US" dirty="0" err="1">
                <a:solidFill>
                  <a:schemeClr val="bg1"/>
                </a:solidFill>
              </a:rPr>
              <a:t>Benemerito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*Juan Peña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CBB6D-6ECD-6FCC-ADF2-985CB3E6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Aplicacion</a:t>
            </a:r>
            <a:r>
              <a:rPr lang="en-US" dirty="0">
                <a:solidFill>
                  <a:schemeClr val="bg1"/>
                </a:solidFill>
              </a:rPr>
              <a:t> de arbol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BC5B0-9B47-92CD-5D2B-69C1760C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Representacion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aritmeticas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98DD18-C5A0-FD85-3DFD-B9B69CE9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4" y="2777453"/>
            <a:ext cx="5186500" cy="32507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8872A4-BA5F-5323-3B45-8A3D166B55E1}"/>
              </a:ext>
            </a:extLst>
          </p:cNvPr>
          <p:cNvSpPr txBox="1"/>
          <p:nvPr/>
        </p:nvSpPr>
        <p:spPr>
          <a:xfrm>
            <a:off x="7261411" y="2777453"/>
            <a:ext cx="3617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PostOrden</a:t>
            </a:r>
            <a:r>
              <a:rPr lang="en-US" dirty="0"/>
              <a:t>: </a:t>
            </a:r>
            <a:r>
              <a:rPr lang="en-US" dirty="0" err="1"/>
              <a:t>Polaca</a:t>
            </a:r>
            <a:r>
              <a:rPr lang="en-US" dirty="0"/>
              <a:t> </a:t>
            </a:r>
            <a:r>
              <a:rPr lang="en-US" dirty="0" err="1"/>
              <a:t>inversa</a:t>
            </a:r>
            <a:endParaRPr lang="en-US" dirty="0"/>
          </a:p>
          <a:p>
            <a:r>
              <a:rPr lang="en-US" dirty="0" err="1"/>
              <a:t>InOrden</a:t>
            </a:r>
            <a:r>
              <a:rPr lang="en-US" dirty="0"/>
              <a:t>: </a:t>
            </a:r>
            <a:r>
              <a:rPr lang="en-US" dirty="0" err="1"/>
              <a:t>Notacion</a:t>
            </a:r>
            <a:r>
              <a:rPr lang="en-US" dirty="0"/>
              <a:t> </a:t>
            </a:r>
            <a:r>
              <a:rPr lang="en-US" dirty="0" err="1"/>
              <a:t>Infija</a:t>
            </a:r>
            <a:endParaRPr lang="en-US" dirty="0"/>
          </a:p>
          <a:p>
            <a:r>
              <a:rPr lang="en-US" dirty="0" err="1"/>
              <a:t>PreOrden</a:t>
            </a:r>
            <a:r>
              <a:rPr lang="en-US" dirty="0"/>
              <a:t>: </a:t>
            </a:r>
            <a:r>
              <a:rPr lang="en-US" dirty="0" err="1"/>
              <a:t>Notacion</a:t>
            </a:r>
            <a:r>
              <a:rPr lang="en-US" dirty="0"/>
              <a:t> </a:t>
            </a:r>
            <a:r>
              <a:rPr lang="en-US" dirty="0" err="1"/>
              <a:t>Polaca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30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276D-34E1-FF42-6707-4C496982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de </a:t>
            </a:r>
            <a:r>
              <a:rPr lang="en-US" dirty="0" err="1"/>
              <a:t>Tabla</a:t>
            </a:r>
            <a:r>
              <a:rPr lang="en-US" dirty="0"/>
              <a:t> Hash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D5C1B-6EDF-C4E8-303E-48A83F5C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735" y="1999130"/>
            <a:ext cx="8946541" cy="4195481"/>
          </a:xfrm>
        </p:spPr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de shazam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61938C-CDDB-97E1-5AEE-FA01179D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84" y="2397416"/>
            <a:ext cx="5942947" cy="37971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5AE20E-9EA7-34D5-8168-4C81D08DD5A6}"/>
              </a:ext>
            </a:extLst>
          </p:cNvPr>
          <p:cNvSpPr txBox="1"/>
          <p:nvPr/>
        </p:nvSpPr>
        <p:spPr>
          <a:xfrm>
            <a:off x="1129554" y="2783541"/>
            <a:ext cx="3246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Espectrograma</a:t>
            </a:r>
            <a:endParaRPr lang="en-US" dirty="0"/>
          </a:p>
          <a:p>
            <a:r>
              <a:rPr lang="en-US" dirty="0"/>
              <a:t>*Punto de </a:t>
            </a:r>
            <a:r>
              <a:rPr lang="en-US" dirty="0" err="1"/>
              <a:t>referencia</a:t>
            </a:r>
            <a:r>
              <a:rPr lang="en-US" dirty="0"/>
              <a:t> y zona </a:t>
            </a:r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*Base de </a:t>
            </a:r>
            <a:r>
              <a:rPr lang="en-US" dirty="0" err="1"/>
              <a:t>datos</a:t>
            </a:r>
            <a:r>
              <a:rPr lang="en-US" dirty="0"/>
              <a:t>(</a:t>
            </a:r>
            <a:r>
              <a:rPr lang="en-US" dirty="0" err="1"/>
              <a:t>Tabla</a:t>
            </a:r>
            <a:r>
              <a:rPr lang="en-US" dirty="0"/>
              <a:t> hash)</a:t>
            </a:r>
          </a:p>
          <a:p>
            <a:r>
              <a:rPr lang="en-US" dirty="0"/>
              <a:t>*</a:t>
            </a:r>
            <a:r>
              <a:rPr lang="en-US" dirty="0" err="1"/>
              <a:t>Frecuencias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29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F2A5E-9F85-4034-A331-F11B55B0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Aplicacion</a:t>
            </a:r>
            <a:r>
              <a:rPr lang="en-US" dirty="0"/>
              <a:t> de </a:t>
            </a:r>
            <a:r>
              <a:rPr lang="en-US" dirty="0" err="1"/>
              <a:t>grafo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C6398-9FCB-E715-19D4-2BA3FE01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OSPF (Open Shortest Path First)</a:t>
            </a:r>
          </a:p>
          <a:p>
            <a:endParaRPr lang="es-AR" dirty="0"/>
          </a:p>
        </p:txBody>
      </p:sp>
      <p:pic>
        <p:nvPicPr>
          <p:cNvPr id="1028" name="Picture 4" descr="Qué es OSPF y Cómo Funciona OSPF - CCNA Desde Cero">
            <a:extLst>
              <a:ext uri="{FF2B5EF4-FFF2-40B4-BE49-F238E27FC236}">
                <a16:creationId xmlns:a16="http://schemas.microsoft.com/office/drawing/2014/main" id="{7E11D9D0-5EB9-14B9-54D5-39B34FA4B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3"/>
          <a:stretch/>
        </p:blipFill>
        <p:spPr bwMode="auto">
          <a:xfrm>
            <a:off x="4184849" y="2772130"/>
            <a:ext cx="6360459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C8FCC1-11DD-4154-1611-B50C627C3923}"/>
              </a:ext>
            </a:extLst>
          </p:cNvPr>
          <p:cNvSpPr txBox="1"/>
          <p:nvPr/>
        </p:nvSpPr>
        <p:spPr>
          <a:xfrm>
            <a:off x="1103312" y="2971800"/>
            <a:ext cx="25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Algoritmo</a:t>
            </a:r>
            <a:r>
              <a:rPr lang="en-US" dirty="0"/>
              <a:t> de Dijkstra</a:t>
            </a:r>
          </a:p>
          <a:p>
            <a:r>
              <a:rPr lang="en-US" dirty="0"/>
              <a:t>*Redes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262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82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Estructura de datos y algoritmos</vt:lpstr>
      <vt:lpstr>Aplicacion de arbol</vt:lpstr>
      <vt:lpstr>Aplicacion de Tabla Hash</vt:lpstr>
      <vt:lpstr>Aplicacion de grafo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juan ignacio peña seva</dc:creator>
  <cp:lastModifiedBy>juan ignacio peña seva</cp:lastModifiedBy>
  <cp:revision>1</cp:revision>
  <dcterms:created xsi:type="dcterms:W3CDTF">2022-11-04T13:10:43Z</dcterms:created>
  <dcterms:modified xsi:type="dcterms:W3CDTF">2022-11-04T13:46:30Z</dcterms:modified>
</cp:coreProperties>
</file>