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69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27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2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75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40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3598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908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197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00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4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51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21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03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37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10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AD4A98-531B-48EA-BD9A-1817BA042D4E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EFF666-05E7-409C-A5D8-3D2AB69CD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031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060E5-3366-3C7B-376A-0DFFA4F0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952" y="438281"/>
            <a:ext cx="9440034" cy="1828801"/>
          </a:xfrm>
        </p:spPr>
        <p:txBody>
          <a:bodyPr/>
          <a:lstStyle/>
          <a:p>
            <a:pPr algn="l"/>
            <a:r>
              <a:rPr lang="en-US" dirty="0"/>
              <a:t>Aplicaciones de estructuras de datos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1EDD06-EB72-78FD-2636-DABBD47FF78F}"/>
              </a:ext>
            </a:extLst>
          </p:cNvPr>
          <p:cNvSpPr txBox="1"/>
          <p:nvPr/>
        </p:nvSpPr>
        <p:spPr>
          <a:xfrm>
            <a:off x="201707" y="4814047"/>
            <a:ext cx="458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Nombres</a:t>
            </a:r>
            <a:r>
              <a:rPr lang="en-US" dirty="0"/>
              <a:t>:			</a:t>
            </a:r>
            <a:r>
              <a:rPr lang="en-US" dirty="0" err="1"/>
              <a:t>Registro</a:t>
            </a:r>
            <a:r>
              <a:rPr lang="en-US" dirty="0"/>
              <a:t>:</a:t>
            </a:r>
          </a:p>
          <a:p>
            <a:r>
              <a:rPr lang="en-US" dirty="0" err="1"/>
              <a:t>Babsia</a:t>
            </a:r>
            <a:r>
              <a:rPr lang="en-US" dirty="0"/>
              <a:t> Santiago		20837</a:t>
            </a:r>
          </a:p>
          <a:p>
            <a:r>
              <a:rPr lang="en-US" dirty="0" err="1"/>
              <a:t>Benemerito</a:t>
            </a:r>
            <a:r>
              <a:rPr lang="en-US" dirty="0"/>
              <a:t> Ignacio	21036</a:t>
            </a:r>
          </a:p>
          <a:p>
            <a:r>
              <a:rPr lang="en-US" dirty="0"/>
              <a:t>Peña Juan			21151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24792C-C5A5-7197-A2C4-5D120B0C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21" y="1917265"/>
            <a:ext cx="3140729" cy="25025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8C236D9-4EF1-F9AA-59E5-256E2139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17" y="3477835"/>
            <a:ext cx="4112768" cy="30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4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9BA02-20B4-7388-0E97-C3E57972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6" y="370964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TDA: Pila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D66162-349A-7BDA-B43B-F2666272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62" y="1523448"/>
            <a:ext cx="4630268" cy="24938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A1C52D-BD27-8A1F-E426-EC565B46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29" y="1523448"/>
            <a:ext cx="2284606" cy="32541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424ACA-52E2-3099-0756-F7AB70FCDF68}"/>
              </a:ext>
            </a:extLst>
          </p:cNvPr>
          <p:cNvSpPr txBox="1"/>
          <p:nvPr/>
        </p:nvSpPr>
        <p:spPr>
          <a:xfrm>
            <a:off x="3169026" y="4368459"/>
            <a:ext cx="7386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Evaluacion</a:t>
            </a:r>
            <a:r>
              <a:rPr lang="en-US" sz="3200" dirty="0"/>
              <a:t> de </a:t>
            </a:r>
            <a:r>
              <a:rPr lang="en-US" sz="3200" dirty="0" err="1"/>
              <a:t>expresiones</a:t>
            </a:r>
            <a:r>
              <a:rPr lang="en-US" sz="3200" dirty="0"/>
              <a:t> con </a:t>
            </a:r>
            <a:r>
              <a:rPr lang="en-US" sz="3200" dirty="0" err="1"/>
              <a:t>notacion</a:t>
            </a:r>
            <a:r>
              <a:rPr lang="en-US" sz="3200" dirty="0"/>
              <a:t> </a:t>
            </a:r>
            <a:r>
              <a:rPr lang="en-US" sz="3200" dirty="0" err="1"/>
              <a:t>polaca</a:t>
            </a:r>
            <a:r>
              <a:rPr lang="en-US" sz="3200" dirty="0"/>
              <a:t> </a:t>
            </a:r>
            <a:r>
              <a:rPr lang="en-US" sz="3200" dirty="0" err="1"/>
              <a:t>inversa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55945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B7BCB-2223-806F-0523-E7263A55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48" y="114817"/>
            <a:ext cx="10353762" cy="970450"/>
          </a:xfrm>
        </p:spPr>
        <p:txBody>
          <a:bodyPr/>
          <a:lstStyle/>
          <a:p>
            <a:pPr algn="l"/>
            <a:r>
              <a:rPr lang="en-US" dirty="0" err="1"/>
              <a:t>Notacion</a:t>
            </a:r>
            <a:r>
              <a:rPr lang="en-US" dirty="0"/>
              <a:t> </a:t>
            </a:r>
            <a:r>
              <a:rPr lang="en-US" dirty="0" err="1"/>
              <a:t>polaca</a:t>
            </a:r>
            <a:r>
              <a:rPr lang="en-US" dirty="0"/>
              <a:t>:</a:t>
            </a:r>
            <a:r>
              <a:rPr lang="es-ES" dirty="0"/>
              <a:t> Aplicación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4F669-56DE-7CB5-23D9-C0BDBB22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48" y="1085267"/>
            <a:ext cx="10353762" cy="4211150"/>
          </a:xfrm>
        </p:spPr>
        <p:txBody>
          <a:bodyPr/>
          <a:lstStyle/>
          <a:p>
            <a:r>
              <a:rPr lang="en-US" sz="1600" dirty="0" err="1"/>
              <a:t>Notacion</a:t>
            </a:r>
            <a:r>
              <a:rPr lang="en-US" sz="1600" dirty="0"/>
              <a:t> </a:t>
            </a:r>
            <a:r>
              <a:rPr lang="en-US" sz="1600" dirty="0" err="1"/>
              <a:t>prefija</a:t>
            </a:r>
            <a:endParaRPr lang="en-US" sz="1600" dirty="0"/>
          </a:p>
          <a:p>
            <a:r>
              <a:rPr lang="en-US" sz="1600" dirty="0" err="1"/>
              <a:t>Usado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logica</a:t>
            </a:r>
            <a:r>
              <a:rPr lang="en-US" sz="1600" dirty="0"/>
              <a:t>, </a:t>
            </a:r>
            <a:r>
              <a:rPr lang="en-US" sz="1600" dirty="0" err="1"/>
              <a:t>aritmetica</a:t>
            </a:r>
            <a:r>
              <a:rPr lang="en-US" sz="1600" dirty="0"/>
              <a:t>, algebra y </a:t>
            </a:r>
            <a:r>
              <a:rPr lang="en-US" sz="1600" dirty="0" err="1"/>
              <a:t>computacion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Coloca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operadores</a:t>
            </a:r>
            <a:r>
              <a:rPr lang="en-US" sz="1600" dirty="0"/>
              <a:t> a la </a:t>
            </a:r>
            <a:r>
              <a:rPr lang="en-US" sz="1600" dirty="0" err="1"/>
              <a:t>izquierda</a:t>
            </a:r>
            <a:r>
              <a:rPr lang="en-US" sz="1600" dirty="0"/>
              <a:t> 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1BFD75-2B8C-D50E-60E0-A44788BF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7" y="3011878"/>
            <a:ext cx="1599411" cy="643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C55211D-7027-D8BE-3EC6-E09EFC6FB067}"/>
              </a:ext>
            </a:extLst>
          </p:cNvPr>
          <p:cNvSpPr txBox="1"/>
          <p:nvPr/>
        </p:nvSpPr>
        <p:spPr>
          <a:xfrm>
            <a:off x="554709" y="2628416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Expresion</a:t>
            </a:r>
            <a:r>
              <a:rPr lang="en-US" dirty="0"/>
              <a:t>  </a:t>
            </a:r>
            <a:r>
              <a:rPr lang="en-US" dirty="0" err="1"/>
              <a:t>convencional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508509-6384-9557-19B5-E2A670D8CC22}"/>
              </a:ext>
            </a:extLst>
          </p:cNvPr>
          <p:cNvSpPr txBox="1"/>
          <p:nvPr/>
        </p:nvSpPr>
        <p:spPr>
          <a:xfrm>
            <a:off x="4218639" y="2635745"/>
            <a:ext cx="3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Notacion</a:t>
            </a:r>
            <a:r>
              <a:rPr lang="en-US" dirty="0"/>
              <a:t> </a:t>
            </a:r>
            <a:r>
              <a:rPr lang="en-US" dirty="0" err="1"/>
              <a:t>Polaca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978266-EB4F-A6CB-4806-1CEF7947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70" y="2997748"/>
            <a:ext cx="1392099" cy="648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EC03B4-5CE2-FAF2-8078-FECBE544E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28" y="3900173"/>
            <a:ext cx="4224894" cy="4938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7964A40-B625-7E47-DBBC-0EE34C7FE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7" y="4283107"/>
            <a:ext cx="4260647" cy="6862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83FA421-BE0A-358E-A92B-7B07E6EE1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079" y="3714494"/>
            <a:ext cx="4197293" cy="18235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FFC1800-080C-77B3-C279-F9AA5C1EC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57" y="5054868"/>
            <a:ext cx="580389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5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5A793-BDEE-588C-ED35-D0F67C07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60" y="327212"/>
            <a:ext cx="10353762" cy="970450"/>
          </a:xfrm>
        </p:spPr>
        <p:txBody>
          <a:bodyPr/>
          <a:lstStyle/>
          <a:p>
            <a:pPr algn="l"/>
            <a:r>
              <a:rPr lang="en-US" dirty="0" err="1"/>
              <a:t>TDA:Cola</a:t>
            </a:r>
            <a:r>
              <a:rPr lang="en-US" dirty="0"/>
              <a:t> 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69B66E-1CBF-402B-AA1D-D73B5398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170" y="1819575"/>
            <a:ext cx="3295123" cy="1984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B9E8DA-82B6-AFBC-3DED-EBA3F91BFDE4}"/>
              </a:ext>
            </a:extLst>
          </p:cNvPr>
          <p:cNvSpPr txBox="1"/>
          <p:nvPr/>
        </p:nvSpPr>
        <p:spPr>
          <a:xfrm>
            <a:off x="4866757" y="1819575"/>
            <a:ext cx="587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Cola de mensajes en Apps de </a:t>
            </a:r>
            <a:r>
              <a:rPr lang="es-ES" sz="3200" dirty="0" err="1"/>
              <a:t>mensajeria</a:t>
            </a:r>
            <a:endParaRPr lang="es-AR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E62FDD-83A9-A8A3-CE52-71C62A70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88" y="3418706"/>
            <a:ext cx="2407024" cy="24070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37CE2B-81E4-53C0-B944-2F85E7323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10" y="3418706"/>
            <a:ext cx="2308412" cy="23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FB6A-3410-4C3E-24A0-D71F19D5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13" y="367553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TDA: Lista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FB3C4A-6207-800F-F15B-5FC2194A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" y="1338003"/>
            <a:ext cx="5339087" cy="18832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730368-559D-DA84-24A9-F8331DBB79A7}"/>
              </a:ext>
            </a:extLst>
          </p:cNvPr>
          <p:cNvSpPr txBox="1"/>
          <p:nvPr/>
        </p:nvSpPr>
        <p:spPr>
          <a:xfrm>
            <a:off x="5930152" y="1202406"/>
            <a:ext cx="534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Representación de Polinomios</a:t>
            </a:r>
            <a:endParaRPr lang="es-AR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6165EE-B9BC-0A5C-BEDC-63DC430A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52" y="2335420"/>
            <a:ext cx="4476750" cy="885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95FE68-09E1-2A29-98FF-B46765A9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406" y="3867151"/>
            <a:ext cx="8486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34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98</TotalTime>
  <Words>81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Pizarra</vt:lpstr>
      <vt:lpstr>Aplicaciones de estructuras de datos</vt:lpstr>
      <vt:lpstr>TDA: Pila</vt:lpstr>
      <vt:lpstr>Notacion polaca: Aplicación</vt:lpstr>
      <vt:lpstr>TDA:Cola </vt:lpstr>
      <vt:lpstr>TDA: Lista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estructuras de datos</dc:title>
  <dc:creator>juan ignacio peña seva</dc:creator>
  <cp:lastModifiedBy>juan ignacio peña seva</cp:lastModifiedBy>
  <cp:revision>2</cp:revision>
  <dcterms:created xsi:type="dcterms:W3CDTF">2022-09-09T13:52:42Z</dcterms:created>
  <dcterms:modified xsi:type="dcterms:W3CDTF">2022-09-09T19:56:21Z</dcterms:modified>
</cp:coreProperties>
</file>