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5B5A-FA55-4826-B1F8-D3742DB6A352}" type="datetimeFigureOut">
              <a:rPr lang="hu-HU" smtClean="0"/>
              <a:t>2021. 04. 18.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3714-7ADB-45FB-9F68-D17B8A1DE6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260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5B5A-FA55-4826-B1F8-D3742DB6A352}" type="datetimeFigureOut">
              <a:rPr lang="hu-HU" smtClean="0"/>
              <a:t>2021. 04. 18.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3714-7ADB-45FB-9F68-D17B8A1DE6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41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5B5A-FA55-4826-B1F8-D3742DB6A352}" type="datetimeFigureOut">
              <a:rPr lang="hu-HU" smtClean="0"/>
              <a:t>2021. 04. 18.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3714-7ADB-45FB-9F68-D17B8A1DE6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643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5B5A-FA55-4826-B1F8-D3742DB6A352}" type="datetimeFigureOut">
              <a:rPr lang="hu-HU" smtClean="0"/>
              <a:t>2021. 04. 18.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3714-7ADB-45FB-9F68-D17B8A1DE6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364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5B5A-FA55-4826-B1F8-D3742DB6A352}" type="datetimeFigureOut">
              <a:rPr lang="hu-HU" smtClean="0"/>
              <a:t>2021. 04. 18.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3714-7ADB-45FB-9F68-D17B8A1DE6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161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5B5A-FA55-4826-B1F8-D3742DB6A352}" type="datetimeFigureOut">
              <a:rPr lang="hu-HU" smtClean="0"/>
              <a:t>2021. 04. 18.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3714-7ADB-45FB-9F68-D17B8A1DE6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706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5B5A-FA55-4826-B1F8-D3742DB6A352}" type="datetimeFigureOut">
              <a:rPr lang="hu-HU" smtClean="0"/>
              <a:t>2021. 04. 18.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3714-7ADB-45FB-9F68-D17B8A1DE6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976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5B5A-FA55-4826-B1F8-D3742DB6A352}" type="datetimeFigureOut">
              <a:rPr lang="hu-HU" smtClean="0"/>
              <a:t>2021. 04. 18.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3714-7ADB-45FB-9F68-D17B8A1DE6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977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5B5A-FA55-4826-B1F8-D3742DB6A352}" type="datetimeFigureOut">
              <a:rPr lang="hu-HU" smtClean="0"/>
              <a:t>2021. 04. 18.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3714-7ADB-45FB-9F68-D17B8A1DE6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915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5B5A-FA55-4826-B1F8-D3742DB6A352}" type="datetimeFigureOut">
              <a:rPr lang="hu-HU" smtClean="0"/>
              <a:t>2021. 04. 18.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3714-7ADB-45FB-9F68-D17B8A1DE6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729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5B5A-FA55-4826-B1F8-D3742DB6A352}" type="datetimeFigureOut">
              <a:rPr lang="hu-HU" smtClean="0"/>
              <a:t>2021. 04. 18.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3714-7ADB-45FB-9F68-D17B8A1DE6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719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E5B5A-FA55-4826-B1F8-D3742DB6A352}" type="datetimeFigureOut">
              <a:rPr lang="hu-HU" smtClean="0"/>
              <a:t>2021. 04. 18.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3714-7ADB-45FB-9F68-D17B8A1DE6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785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56754" y="461555"/>
            <a:ext cx="5956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1. Hozzunk létre az elkészített weboldal alján egy linket, melyre kattintva </a:t>
            </a:r>
            <a:r>
              <a:rPr lang="hu-HU" b="1" dirty="0" smtClean="0"/>
              <a:t>megjelenik/eltűnik</a:t>
            </a:r>
            <a:r>
              <a:rPr lang="hu-HU" dirty="0" smtClean="0"/>
              <a:t> egy teszt lap, az alábbi minta alapján: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87086" y="0"/>
            <a:ext cx="50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Kódfejlesztés(JavaScript)-"A </a:t>
            </a:r>
            <a:r>
              <a:rPr lang="hu-HU" b="1" dirty="0" err="1"/>
              <a:t>TypeScript</a:t>
            </a:r>
            <a:r>
              <a:rPr lang="hu-HU" b="1" dirty="0"/>
              <a:t> operátorai"</a:t>
            </a:r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671" y="1149704"/>
            <a:ext cx="3896914" cy="5479074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904" y="184666"/>
            <a:ext cx="4271176" cy="6444112"/>
          </a:xfrm>
          <a:prstGeom prst="rect">
            <a:avLst/>
          </a:prstGeom>
        </p:spPr>
      </p:pic>
      <p:cxnSp>
        <p:nvCxnSpPr>
          <p:cNvPr id="16" name="Egyenes összekötő nyíllal 15"/>
          <p:cNvCxnSpPr/>
          <p:nvPr/>
        </p:nvCxnSpPr>
        <p:spPr>
          <a:xfrm>
            <a:off x="4972594" y="4937760"/>
            <a:ext cx="2795452" cy="217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11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322217" y="226423"/>
            <a:ext cx="7005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tesztkérdések képek formájában adottak: test1.jpg, test2.jpg, test3.jpg.</a:t>
            </a:r>
          </a:p>
          <a:p>
            <a:r>
              <a:rPr lang="hu-HU" dirty="0" smtClean="0"/>
              <a:t>Valósítsuk meg az alábbi </a:t>
            </a:r>
            <a:r>
              <a:rPr lang="hu-HU" dirty="0" err="1" smtClean="0"/>
              <a:t>reszponzív</a:t>
            </a:r>
            <a:r>
              <a:rPr lang="hu-HU" dirty="0" smtClean="0"/>
              <a:t> oldalkialakítást: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3" y="1209854"/>
            <a:ext cx="6604699" cy="5060575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854" y="1698172"/>
            <a:ext cx="2411385" cy="4315919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2569029" y="87275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Medium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8708571" y="145433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Mobile: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402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56754" y="95786"/>
            <a:ext cx="963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2. Adva van a következő JavaScript tömb, mely tartalmazza a különböző tesztekre a helyes válaszokat: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156754" y="645098"/>
            <a:ext cx="3518263" cy="203132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//a </a:t>
            </a:r>
            <a:r>
              <a:rPr lang="en-US" dirty="0" err="1"/>
              <a:t>helyes</a:t>
            </a:r>
            <a:r>
              <a:rPr lang="en-US" dirty="0"/>
              <a:t> </a:t>
            </a:r>
            <a:r>
              <a:rPr lang="en-US" dirty="0" err="1"/>
              <a:t>válaszok</a:t>
            </a:r>
            <a:r>
              <a:rPr lang="en-US" dirty="0"/>
              <a:t>:    </a:t>
            </a:r>
          </a:p>
          <a:p>
            <a:r>
              <a:rPr lang="en-US" dirty="0" err="1"/>
              <a:t>const</a:t>
            </a:r>
            <a:r>
              <a:rPr lang="en-US" dirty="0"/>
              <a:t> answers=[</a:t>
            </a:r>
          </a:p>
          <a:p>
            <a:r>
              <a:rPr lang="en-US" dirty="0"/>
              <a:t>	{test:'test1',answer:'B'},</a:t>
            </a:r>
          </a:p>
          <a:p>
            <a:r>
              <a:rPr lang="en-US" dirty="0"/>
              <a:t>	{test:'test2', </a:t>
            </a:r>
            <a:r>
              <a:rPr lang="en-US" dirty="0" err="1"/>
              <a:t>answer:'A</a:t>
            </a:r>
            <a:r>
              <a:rPr lang="en-US" dirty="0"/>
              <a:t>'},</a:t>
            </a:r>
          </a:p>
          <a:p>
            <a:r>
              <a:rPr lang="en-US" dirty="0"/>
              <a:t>	{test:'test3',answer:'B'},</a:t>
            </a:r>
          </a:p>
          <a:p>
            <a:r>
              <a:rPr lang="en-US" dirty="0"/>
              <a:t>	{test:'test4', </a:t>
            </a:r>
            <a:r>
              <a:rPr lang="en-US" dirty="0" err="1"/>
              <a:t>answer:'B</a:t>
            </a:r>
            <a:r>
              <a:rPr lang="en-US" dirty="0"/>
              <a:t>'}</a:t>
            </a:r>
          </a:p>
          <a:p>
            <a:r>
              <a:rPr lang="en-US" dirty="0"/>
              <a:t>]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13214" y="2856404"/>
            <a:ext cx="4198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Felhasználva a tömböt </a:t>
            </a:r>
            <a:r>
              <a:rPr lang="hu-HU" dirty="0" err="1" smtClean="0"/>
              <a:t>viszgáljuk</a:t>
            </a:r>
            <a:r>
              <a:rPr lang="hu-HU" dirty="0" smtClean="0"/>
              <a:t> meg a felhasználó válaszának helyességét. </a:t>
            </a:r>
          </a:p>
          <a:p>
            <a:r>
              <a:rPr lang="hu-HU" dirty="0" smtClean="0"/>
              <a:t>Ha jól válaszolt a szöveg színe változzon </a:t>
            </a:r>
            <a:r>
              <a:rPr lang="hu-HU" b="1" dirty="0" smtClean="0">
                <a:solidFill>
                  <a:srgbClr val="00B050"/>
                </a:solidFill>
              </a:rPr>
              <a:t>zöldre</a:t>
            </a:r>
            <a:r>
              <a:rPr lang="hu-HU" dirty="0" smtClean="0"/>
              <a:t>, ha rossz választ adott meg, </a:t>
            </a:r>
            <a:r>
              <a:rPr lang="hu-HU" b="1" dirty="0" smtClean="0">
                <a:solidFill>
                  <a:srgbClr val="FF0000"/>
                </a:solidFill>
              </a:rPr>
              <a:t>pirosra</a:t>
            </a:r>
            <a:r>
              <a:rPr lang="hu-HU" dirty="0" smtClean="0"/>
              <a:t>! </a:t>
            </a:r>
          </a:p>
          <a:p>
            <a:r>
              <a:rPr lang="hu-HU" dirty="0" smtClean="0"/>
              <a:t>A </a:t>
            </a:r>
            <a:r>
              <a:rPr lang="hu-HU" b="1" dirty="0" err="1" smtClean="0"/>
              <a:t>Verify</a:t>
            </a:r>
            <a:r>
              <a:rPr lang="hu-HU" dirty="0" smtClean="0"/>
              <a:t> gombra való kattintáskor történjen az ellenőrzés!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285" y="1347665"/>
            <a:ext cx="7767504" cy="5366411"/>
          </a:xfrm>
          <a:prstGeom prst="rect">
            <a:avLst/>
          </a:prstGeom>
        </p:spPr>
      </p:pic>
      <p:cxnSp>
        <p:nvCxnSpPr>
          <p:cNvPr id="7" name="Egyenes összekötő nyíllal 6"/>
          <p:cNvCxnSpPr/>
          <p:nvPr/>
        </p:nvCxnSpPr>
        <p:spPr>
          <a:xfrm>
            <a:off x="3884023" y="3944983"/>
            <a:ext cx="2464526" cy="107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/>
          <p:cNvCxnSpPr/>
          <p:nvPr/>
        </p:nvCxnSpPr>
        <p:spPr>
          <a:xfrm flipV="1">
            <a:off x="740229" y="2926080"/>
            <a:ext cx="5608320" cy="90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55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114</Words>
  <Application>Microsoft Office PowerPoint</Application>
  <PresentationFormat>Szélesvásznú</PresentationFormat>
  <Paragraphs>17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KAM</dc:creator>
  <cp:lastModifiedBy>KAM</cp:lastModifiedBy>
  <cp:revision>6</cp:revision>
  <dcterms:created xsi:type="dcterms:W3CDTF">2021-04-18T09:07:54Z</dcterms:created>
  <dcterms:modified xsi:type="dcterms:W3CDTF">2021-04-18T15:59:52Z</dcterms:modified>
</cp:coreProperties>
</file>