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5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56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70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4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7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1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3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161B-44A3-443C-9CCE-14E0751427A8}" type="datetimeFigureOut">
              <a:rPr lang="fr-FR" smtClean="0"/>
              <a:t>27/10/2011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51A2-AF23-4ADF-A4F8-C1DA5A612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2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93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Hephaistos</dc:creator>
  <cp:lastModifiedBy>Hephaistos</cp:lastModifiedBy>
  <cp:revision>1</cp:revision>
  <dcterms:created xsi:type="dcterms:W3CDTF">2011-10-27T12:23:37Z</dcterms:created>
  <dcterms:modified xsi:type="dcterms:W3CDTF">2011-10-27T12:23:43Z</dcterms:modified>
</cp:coreProperties>
</file>