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1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89DC"/>
    <a:srgbClr val="4F4F4F"/>
    <a:srgbClr val="292929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C6E1D1-0536-4F1A-BAD9-96721220A550}" v="3" dt="2020-05-13T20:52:11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Chumpitaz" userId="ecb03494-0cfe-45ce-9750-757aeba2bb77" providerId="ADAL" clId="{A1C6E1D1-0536-4F1A-BAD9-96721220A550}"/>
    <pc:docChg chg="undo custSel addSld delSld modSld sldOrd">
      <pc:chgData name="David Chumpitaz" userId="ecb03494-0cfe-45ce-9750-757aeba2bb77" providerId="ADAL" clId="{A1C6E1D1-0536-4F1A-BAD9-96721220A550}" dt="2020-05-13T23:31:51.649" v="194" actId="47"/>
      <pc:docMkLst>
        <pc:docMk/>
      </pc:docMkLst>
      <pc:sldChg chg="modSp mod">
        <pc:chgData name="David Chumpitaz" userId="ecb03494-0cfe-45ce-9750-757aeba2bb77" providerId="ADAL" clId="{A1C6E1D1-0536-4F1A-BAD9-96721220A550}" dt="2020-05-13T20:51:00.217" v="16" actId="20577"/>
        <pc:sldMkLst>
          <pc:docMk/>
          <pc:sldMk cId="3794889831" sldId="256"/>
        </pc:sldMkLst>
        <pc:spChg chg="mod">
          <ac:chgData name="David Chumpitaz" userId="ecb03494-0cfe-45ce-9750-757aeba2bb77" providerId="ADAL" clId="{A1C6E1D1-0536-4F1A-BAD9-96721220A550}" dt="2020-05-13T20:51:00.217" v="16" actId="20577"/>
          <ac:spMkLst>
            <pc:docMk/>
            <pc:sldMk cId="3794889831" sldId="256"/>
            <ac:spMk id="3" creationId="{90A0E7A3-366B-4E08-AC80-11DAA7303474}"/>
          </ac:spMkLst>
        </pc:spChg>
      </pc:sldChg>
      <pc:sldChg chg="delSp modSp mod">
        <pc:chgData name="David Chumpitaz" userId="ecb03494-0cfe-45ce-9750-757aeba2bb77" providerId="ADAL" clId="{A1C6E1D1-0536-4F1A-BAD9-96721220A550}" dt="2020-05-13T20:58:36.850" v="144" actId="478"/>
        <pc:sldMkLst>
          <pc:docMk/>
          <pc:sldMk cId="3477357800" sldId="257"/>
        </pc:sldMkLst>
        <pc:spChg chg="mod">
          <ac:chgData name="David Chumpitaz" userId="ecb03494-0cfe-45ce-9750-757aeba2bb77" providerId="ADAL" clId="{A1C6E1D1-0536-4F1A-BAD9-96721220A550}" dt="2020-05-13T20:54:10.625" v="122" actId="14100"/>
          <ac:spMkLst>
            <pc:docMk/>
            <pc:sldMk cId="3477357800" sldId="257"/>
            <ac:spMk id="10" creationId="{090C767D-4AB5-4240-9F95-78A40D7CD2A1}"/>
          </ac:spMkLst>
        </pc:spChg>
        <pc:picChg chg="del">
          <ac:chgData name="David Chumpitaz" userId="ecb03494-0cfe-45ce-9750-757aeba2bb77" providerId="ADAL" clId="{A1C6E1D1-0536-4F1A-BAD9-96721220A550}" dt="2020-05-13T20:58:36.850" v="144" actId="478"/>
          <ac:picMkLst>
            <pc:docMk/>
            <pc:sldMk cId="3477357800" sldId="257"/>
            <ac:picMk id="13" creationId="{348A7A88-BFEB-47A8-B588-B21DB131B275}"/>
          </ac:picMkLst>
        </pc:picChg>
      </pc:sldChg>
      <pc:sldChg chg="addSp delSp modSp del mod">
        <pc:chgData name="David Chumpitaz" userId="ecb03494-0cfe-45ce-9750-757aeba2bb77" providerId="ADAL" clId="{A1C6E1D1-0536-4F1A-BAD9-96721220A550}" dt="2020-05-13T23:31:51.649" v="194" actId="47"/>
        <pc:sldMkLst>
          <pc:docMk/>
          <pc:sldMk cId="3069609127" sldId="258"/>
        </pc:sldMkLst>
        <pc:spChg chg="mod">
          <ac:chgData name="David Chumpitaz" userId="ecb03494-0cfe-45ce-9750-757aeba2bb77" providerId="ADAL" clId="{A1C6E1D1-0536-4F1A-BAD9-96721220A550}" dt="2020-05-13T20:52:16.352" v="43" actId="20577"/>
          <ac:spMkLst>
            <pc:docMk/>
            <pc:sldMk cId="3069609127" sldId="258"/>
            <ac:spMk id="3" creationId="{3096B31A-9848-4580-BB8E-41FB86843EFC}"/>
          </ac:spMkLst>
        </pc:spChg>
        <pc:spChg chg="add del mod">
          <ac:chgData name="David Chumpitaz" userId="ecb03494-0cfe-45ce-9750-757aeba2bb77" providerId="ADAL" clId="{A1C6E1D1-0536-4F1A-BAD9-96721220A550}" dt="2020-05-13T20:51:47.645" v="21" actId="478"/>
          <ac:spMkLst>
            <pc:docMk/>
            <pc:sldMk cId="3069609127" sldId="258"/>
            <ac:spMk id="4" creationId="{10652561-513A-44C6-A230-2F01CEEE1F04}"/>
          </ac:spMkLst>
        </pc:spChg>
        <pc:spChg chg="del">
          <ac:chgData name="David Chumpitaz" userId="ecb03494-0cfe-45ce-9750-757aeba2bb77" providerId="ADAL" clId="{A1C6E1D1-0536-4F1A-BAD9-96721220A550}" dt="2020-05-13T20:51:45.348" v="20" actId="478"/>
          <ac:spMkLst>
            <pc:docMk/>
            <pc:sldMk cId="3069609127" sldId="258"/>
            <ac:spMk id="6" creationId="{78F9A510-25F1-447C-90C4-A27A62D64D5B}"/>
          </ac:spMkLst>
        </pc:spChg>
        <pc:spChg chg="del">
          <ac:chgData name="David Chumpitaz" userId="ecb03494-0cfe-45ce-9750-757aeba2bb77" providerId="ADAL" clId="{A1C6E1D1-0536-4F1A-BAD9-96721220A550}" dt="2020-05-13T20:51:49.560" v="23" actId="478"/>
          <ac:spMkLst>
            <pc:docMk/>
            <pc:sldMk cId="3069609127" sldId="258"/>
            <ac:spMk id="7" creationId="{A7B598E5-03C5-4AF5-959F-F0DCC58D7DDE}"/>
          </ac:spMkLst>
        </pc:spChg>
        <pc:spChg chg="del">
          <ac:chgData name="David Chumpitaz" userId="ecb03494-0cfe-45ce-9750-757aeba2bb77" providerId="ADAL" clId="{A1C6E1D1-0536-4F1A-BAD9-96721220A550}" dt="2020-05-13T20:52:19.888" v="44" actId="478"/>
          <ac:spMkLst>
            <pc:docMk/>
            <pc:sldMk cId="3069609127" sldId="258"/>
            <ac:spMk id="8" creationId="{D5858EF8-B995-4573-B129-9F6D08DECE4E}"/>
          </ac:spMkLst>
        </pc:spChg>
        <pc:spChg chg="mod">
          <ac:chgData name="David Chumpitaz" userId="ecb03494-0cfe-45ce-9750-757aeba2bb77" providerId="ADAL" clId="{A1C6E1D1-0536-4F1A-BAD9-96721220A550}" dt="2020-05-13T20:54:35.649" v="125" actId="115"/>
          <ac:spMkLst>
            <pc:docMk/>
            <pc:sldMk cId="3069609127" sldId="258"/>
            <ac:spMk id="9" creationId="{B75EBF05-3FA8-4490-9C44-8F487FD645C9}"/>
          </ac:spMkLst>
        </pc:spChg>
        <pc:spChg chg="add del mod">
          <ac:chgData name="David Chumpitaz" userId="ecb03494-0cfe-45ce-9750-757aeba2bb77" providerId="ADAL" clId="{A1C6E1D1-0536-4F1A-BAD9-96721220A550}" dt="2020-05-13T20:51:51.343" v="24" actId="478"/>
          <ac:spMkLst>
            <pc:docMk/>
            <pc:sldMk cId="3069609127" sldId="258"/>
            <ac:spMk id="10" creationId="{AA078A4B-EBEF-4F9E-BB40-2D649ECA925C}"/>
          </ac:spMkLst>
        </pc:spChg>
        <pc:spChg chg="add del mod">
          <ac:chgData name="David Chumpitaz" userId="ecb03494-0cfe-45ce-9750-757aeba2bb77" providerId="ADAL" clId="{A1C6E1D1-0536-4F1A-BAD9-96721220A550}" dt="2020-05-13T20:52:22.563" v="45" actId="478"/>
          <ac:spMkLst>
            <pc:docMk/>
            <pc:sldMk cId="3069609127" sldId="258"/>
            <ac:spMk id="13" creationId="{A05B731C-F897-4EA8-B447-E42986062274}"/>
          </ac:spMkLst>
        </pc:spChg>
        <pc:picChg chg="del">
          <ac:chgData name="David Chumpitaz" userId="ecb03494-0cfe-45ce-9750-757aeba2bb77" providerId="ADAL" clId="{A1C6E1D1-0536-4F1A-BAD9-96721220A550}" dt="2020-05-13T20:58:34.356" v="143" actId="478"/>
          <ac:picMkLst>
            <pc:docMk/>
            <pc:sldMk cId="3069609127" sldId="258"/>
            <ac:picMk id="12" creationId="{DA12E594-C9DE-4875-BEC6-2D55CA62CD7C}"/>
          </ac:picMkLst>
        </pc:picChg>
        <pc:picChg chg="mod">
          <ac:chgData name="David Chumpitaz" userId="ecb03494-0cfe-45ce-9750-757aeba2bb77" providerId="ADAL" clId="{A1C6E1D1-0536-4F1A-BAD9-96721220A550}" dt="2020-05-13T20:52:11.641" v="35" actId="1076"/>
          <ac:picMkLst>
            <pc:docMk/>
            <pc:sldMk cId="3069609127" sldId="258"/>
            <ac:picMk id="3074" creationId="{AB88A7F0-8268-4599-9AA1-6E854240A26A}"/>
          </ac:picMkLst>
        </pc:picChg>
        <pc:picChg chg="del">
          <ac:chgData name="David Chumpitaz" userId="ecb03494-0cfe-45ce-9750-757aeba2bb77" providerId="ADAL" clId="{A1C6E1D1-0536-4F1A-BAD9-96721220A550}" dt="2020-05-13T20:51:48.592" v="22" actId="478"/>
          <ac:picMkLst>
            <pc:docMk/>
            <pc:sldMk cId="3069609127" sldId="258"/>
            <ac:picMk id="3076" creationId="{B691103C-7CB0-4D45-AA70-F859728CB931}"/>
          </ac:picMkLst>
        </pc:picChg>
      </pc:sldChg>
      <pc:sldChg chg="delSp modSp mod">
        <pc:chgData name="David Chumpitaz" userId="ecb03494-0cfe-45ce-9750-757aeba2bb77" providerId="ADAL" clId="{A1C6E1D1-0536-4F1A-BAD9-96721220A550}" dt="2020-05-13T23:31:48.948" v="193" actId="20577"/>
        <pc:sldMkLst>
          <pc:docMk/>
          <pc:sldMk cId="3886479499" sldId="260"/>
        </pc:sldMkLst>
        <pc:spChg chg="mod">
          <ac:chgData name="David Chumpitaz" userId="ecb03494-0cfe-45ce-9750-757aeba2bb77" providerId="ADAL" clId="{A1C6E1D1-0536-4F1A-BAD9-96721220A550}" dt="2020-05-13T23:31:48.948" v="193" actId="20577"/>
          <ac:spMkLst>
            <pc:docMk/>
            <pc:sldMk cId="3886479499" sldId="260"/>
            <ac:spMk id="7" creationId="{A7B598E5-03C5-4AF5-959F-F0DCC58D7DDE}"/>
          </ac:spMkLst>
        </pc:spChg>
        <pc:spChg chg="mod">
          <ac:chgData name="David Chumpitaz" userId="ecb03494-0cfe-45ce-9750-757aeba2bb77" providerId="ADAL" clId="{A1C6E1D1-0536-4F1A-BAD9-96721220A550}" dt="2020-05-13T23:31:21.996" v="184" actId="20577"/>
          <ac:spMkLst>
            <pc:docMk/>
            <pc:sldMk cId="3886479499" sldId="260"/>
            <ac:spMk id="9" creationId="{B75EBF05-3FA8-4490-9C44-8F487FD645C9}"/>
          </ac:spMkLst>
        </pc:spChg>
        <pc:picChg chg="del">
          <ac:chgData name="David Chumpitaz" userId="ecb03494-0cfe-45ce-9750-757aeba2bb77" providerId="ADAL" clId="{A1C6E1D1-0536-4F1A-BAD9-96721220A550}" dt="2020-05-13T20:58:31.195" v="142" actId="478"/>
          <ac:picMkLst>
            <pc:docMk/>
            <pc:sldMk cId="3886479499" sldId="260"/>
            <ac:picMk id="12" creationId="{DA12E594-C9DE-4875-BEC6-2D55CA62CD7C}"/>
          </ac:picMkLst>
        </pc:picChg>
      </pc:sldChg>
      <pc:sldChg chg="addSp delSp modSp mod">
        <pc:chgData name="David Chumpitaz" userId="ecb03494-0cfe-45ce-9750-757aeba2bb77" providerId="ADAL" clId="{A1C6E1D1-0536-4F1A-BAD9-96721220A550}" dt="2020-05-13T20:55:14.745" v="141" actId="1076"/>
        <pc:sldMkLst>
          <pc:docMk/>
          <pc:sldMk cId="1158939563" sldId="261"/>
        </pc:sldMkLst>
        <pc:spChg chg="add del mod">
          <ac:chgData name="David Chumpitaz" userId="ecb03494-0cfe-45ce-9750-757aeba2bb77" providerId="ADAL" clId="{A1C6E1D1-0536-4F1A-BAD9-96721220A550}" dt="2020-05-13T20:55:14.745" v="141" actId="1076"/>
          <ac:spMkLst>
            <pc:docMk/>
            <pc:sldMk cId="1158939563" sldId="261"/>
            <ac:spMk id="12" creationId="{8EA5A9F8-FDD4-4282-86DB-9F2DA91BB220}"/>
          </ac:spMkLst>
        </pc:spChg>
      </pc:sldChg>
      <pc:sldChg chg="add ord">
        <pc:chgData name="David Chumpitaz" userId="ecb03494-0cfe-45ce-9750-757aeba2bb77" providerId="ADAL" clId="{A1C6E1D1-0536-4F1A-BAD9-96721220A550}" dt="2020-05-13T20:51:13.276" v="19"/>
        <pc:sldMkLst>
          <pc:docMk/>
          <pc:sldMk cId="2267070998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0A010-9150-4FAA-9FA0-A880676FD464}" type="datetimeFigureOut">
              <a:rPr lang="es-PA" smtClean="0"/>
              <a:t>05/13/2020</a:t>
            </a:fld>
            <a:endParaRPr lang="es-P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14CAF-913E-41F9-A91D-4ED33BF77A33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515973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A" dirty="0"/>
              <a:t>Básicamente, somos una empresa de creación de soluciones basadas en tecnología para corporaciones.</a:t>
            </a:r>
          </a:p>
          <a:p>
            <a:r>
              <a:rPr lang="es-PA" dirty="0"/>
              <a:t>Nuestros clientes son bancos, aseguradoras, gobierno, puertos y empresas automotrices.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A5174-9C89-4DE4-A8F5-AC04C95A7174}" type="slidenum">
              <a:rPr lang="es-PA" smtClean="0"/>
              <a:t>2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0772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F4AA-7433-4125-964C-1AA15504F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9C1F7-38FE-4882-8A6F-FF8855EB6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8BAF4-B7CA-42B5-BB46-37E10A82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13/5/2020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AD3D8-401E-4D83-B770-83847CAE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B7B0B-AAE4-44BB-9B89-CDE1493E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0562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7EB0-F850-4923-B8ED-87AE1FA0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68361-87F4-4A54-8D24-B18395777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6AED9-4E46-4F45-993A-BB9EAC06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13/5/2020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4E6BD-7BEF-45F5-B894-7ACFA631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9D784-44A7-4F2C-815A-6C6CAB25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1171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4F410-020B-44A8-8C05-C53B31CBF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7DF9A-8933-4E7A-98AC-B24795856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CF09C-4BAB-441A-874B-328EC64F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13/5/2020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41448-6A9B-4352-A75F-1D736806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1BD2A-4CC2-46BD-93FD-4DD246EA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9160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64FB-F38B-4596-B087-BD17C399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B47DA-FDCF-46A4-B1EF-1E030D556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04D6E-307B-462E-831D-AA8E82C8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13/5/2020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7F2F5-4FBC-4A9D-98CD-88457492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C22E4-F3EE-4721-B25F-DC73B6A9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7653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F065-CF56-4F19-AF12-4A42A0DB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4DE95-9B34-46C0-BCD7-88294F786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D62B0-469B-447A-96CF-B15039B5E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13/5/2020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DA3E-24C0-4735-A6C7-BADDE4E9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4D056-9FC4-475E-AB42-CFBA7C0D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0216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E410-5C14-4073-818B-B0E936D4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46141-0E82-401C-BFFC-87B18DB4B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CDC71-9C9E-491C-9038-7F9199616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C0ADB-D539-4311-800B-1D4B0E5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13/5/2020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B1270-D9CB-4AFC-A5D0-F6937235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EE96A-2AC2-49C6-BB0A-DEB8F139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795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D595F-E87E-431A-A494-0F9295F16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2FD6F-6973-47BA-B0DF-9166D8710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4A252-5E00-48E6-BD47-B5EFF62C3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803EF4-C3E5-44FB-B9DB-46090E19F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B90144-D38E-40D8-9C22-98E91BBD8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D1279-842A-40C2-8DB6-9B1D2FD26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13/5/2020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0BE711-DDD8-4117-AA93-2C6ACB942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133DA-A4B9-4D31-9762-DB710CF8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9207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921F-34C2-43E4-A880-6F6452D1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4AFDC-AB59-4278-ACE4-033AFFAE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13/5/2020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D6C63-BD96-40B1-9162-FB37AD49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0CECE-11B8-46B5-B62B-49C02B4F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780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9C637-5D2E-4324-9663-52D3A9B4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13/5/2020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4129C-7C8D-494A-A39B-9126B68C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1F584-1EF3-41C7-8EA2-560AF30D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6706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07CF-55F9-4BB0-84F0-2B92D08B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88D01-3EDC-432C-B0E7-7690D07C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8FDB8-E8FD-4C57-AD06-B7A566B92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1EC2B-11E4-47C4-8340-76EC0AD0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13/5/2020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91DFB-AB84-47B4-BC7B-808763FE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32202-53A8-4FF6-9C36-EA307ABC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1702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92CE-DD52-4820-9F82-FE30786E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D7539-1B01-439C-9834-DB6FC902A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24068-747D-45FD-A099-4067CFBCF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CF3CD-FEA8-4537-9BD5-7852EC159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13/5/2020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FD491-E023-4E6C-969C-80B0519B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53F37-7EE7-499B-9C9A-1D9CDF07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2361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39EEA5-80F0-41CA-8EBC-93593BDC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C0819-0AB8-4CD1-91CA-FFCC8D85A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EE806-81F1-4E1A-A5B7-113350C85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33B52-959A-4062-9316-0FA2971C865D}" type="datetimeFigureOut">
              <a:rPr lang="es-419" smtClean="0"/>
              <a:t>13/5/2020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E0878-B507-4F9B-9F92-06339F19F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E9B18-F78F-465B-9046-D0468BA84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3977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web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7BFFC8-B971-4A1A-B3D4-9C567E223E18}"/>
              </a:ext>
            </a:extLst>
          </p:cNvPr>
          <p:cNvSpPr/>
          <p:nvPr/>
        </p:nvSpPr>
        <p:spPr>
          <a:xfrm>
            <a:off x="0" y="5067300"/>
            <a:ext cx="12192000" cy="179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2AEFE-AA58-4C55-8F19-7B259055E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7825" y="3873500"/>
            <a:ext cx="10258449" cy="23876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4F4F4F"/>
                </a:solidFill>
                <a:latin typeface="Roboto" pitchFamily="2" charset="0"/>
                <a:ea typeface="Roboto" pitchFamily="2" charset="0"/>
              </a:rPr>
              <a:t>Actions </a:t>
            </a:r>
            <a:r>
              <a:rPr lang="en-US" sz="5400" dirty="0" err="1">
                <a:solidFill>
                  <a:srgbClr val="4F4F4F"/>
                </a:solidFill>
                <a:latin typeface="Roboto" pitchFamily="2" charset="0"/>
                <a:ea typeface="Roboto" pitchFamily="2" charset="0"/>
              </a:rPr>
              <a:t>en</a:t>
            </a:r>
            <a:r>
              <a:rPr lang="en-US" sz="5400" dirty="0">
                <a:solidFill>
                  <a:srgbClr val="4F4F4F"/>
                </a:solidFill>
                <a:latin typeface="Roboto" pitchFamily="2" charset="0"/>
                <a:ea typeface="Roboto" pitchFamily="2" charset="0"/>
              </a:rPr>
              <a:t> Google Assistant</a:t>
            </a:r>
            <a:endParaRPr lang="es-419" sz="5400" dirty="0">
              <a:solidFill>
                <a:srgbClr val="4F4F4F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0E7A3-366B-4E08-AC80-11DAA7303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22610"/>
            <a:ext cx="9144000" cy="43539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GDG Panama City</a:t>
            </a:r>
            <a:endParaRPr lang="es-419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EFE8A65D-B89B-4216-B57F-AFD5DA5A6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7947" y="5228810"/>
            <a:ext cx="925255" cy="9252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A32483-8587-4927-B6B8-49D2D36DD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8956"/>
            <a:ext cx="12192000" cy="478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8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B19D8-69B8-4950-8BA7-D48919FA4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4"/>
            <a:ext cx="5157787" cy="823912"/>
          </a:xfrm>
        </p:spPr>
        <p:txBody>
          <a:bodyPr/>
          <a:lstStyle/>
          <a:p>
            <a:r>
              <a:rPr lang="es-PA" sz="2800" dirty="0">
                <a:latin typeface="Roboto" panose="02000000000000000000" pitchFamily="2" charset="0"/>
                <a:ea typeface="Roboto" panose="02000000000000000000" pitchFamily="2" charset="0"/>
              </a:rPr>
              <a:t>SERVICIOS</a:t>
            </a:r>
            <a:endParaRPr lang="es-PA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B598E5-03C5-4AF5-959F-F0DCC58D7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09876"/>
            <a:ext cx="5157787" cy="36845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419" dirty="0">
                <a:latin typeface="Roboto" pitchFamily="2" charset="0"/>
                <a:ea typeface="Roboto" pitchFamily="2" charset="0"/>
              </a:rPr>
              <a:t>Desarrollo y pruebas de software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419" dirty="0">
                <a:latin typeface="Roboto" pitchFamily="2" charset="0"/>
                <a:ea typeface="Roboto" pitchFamily="2" charset="0"/>
              </a:rPr>
              <a:t>Extracción de datos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419" dirty="0">
                <a:latin typeface="Roboto" pitchFamily="2" charset="0"/>
                <a:ea typeface="Roboto" pitchFamily="2" charset="0"/>
              </a:rPr>
              <a:t>Azure DevOps y JIRA Software.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419" dirty="0">
                <a:latin typeface="Roboto" pitchFamily="2" charset="0"/>
                <a:ea typeface="Roboto" pitchFamily="2" charset="0"/>
              </a:rPr>
              <a:t>Microsoft </a:t>
            </a:r>
            <a:r>
              <a:rPr lang="es-419" dirty="0" err="1">
                <a:latin typeface="Roboto" pitchFamily="2" charset="0"/>
                <a:ea typeface="Roboto" pitchFamily="2" charset="0"/>
              </a:rPr>
              <a:t>Power</a:t>
            </a:r>
            <a:r>
              <a:rPr lang="es-419" dirty="0">
                <a:latin typeface="Roboto" pitchFamily="2" charset="0"/>
                <a:ea typeface="Roboto" pitchFamily="2" charset="0"/>
              </a:rPr>
              <a:t> </a:t>
            </a:r>
            <a:r>
              <a:rPr lang="es-419" dirty="0" err="1">
                <a:latin typeface="Roboto" pitchFamily="2" charset="0"/>
                <a:ea typeface="Roboto" pitchFamily="2" charset="0"/>
              </a:rPr>
              <a:t>Platform</a:t>
            </a:r>
            <a:endParaRPr lang="es-419" dirty="0">
              <a:latin typeface="Roboto" pitchFamily="2" charset="0"/>
              <a:ea typeface="Roboto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419" dirty="0">
                <a:latin typeface="Roboto" pitchFamily="2" charset="0"/>
                <a:ea typeface="Roboto" pitchFamily="2" charset="0"/>
              </a:rPr>
              <a:t>BPM y RPA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10CA1-79EE-4A66-897C-AA6511AB3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4"/>
            <a:ext cx="5183188" cy="823912"/>
          </a:xfrm>
        </p:spPr>
        <p:txBody>
          <a:bodyPr/>
          <a:lstStyle/>
          <a:p>
            <a:r>
              <a:rPr lang="es-PA" sz="2800" dirty="0">
                <a:latin typeface="Roboto" panose="02000000000000000000" pitchFamily="2" charset="0"/>
                <a:ea typeface="Roboto" panose="02000000000000000000" pitchFamily="2" charset="0"/>
              </a:rPr>
              <a:t>INICIATIVAS</a:t>
            </a:r>
            <a:endParaRPr lang="es-PA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4AC98F-7248-4244-83D7-B71965708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09876"/>
            <a:ext cx="5183188" cy="36845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PA" dirty="0"/>
              <a:t>Smartwatches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PA" dirty="0"/>
              <a:t>TuCrecimiento.com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PA" dirty="0" err="1"/>
              <a:t>Chatbot</a:t>
            </a:r>
            <a:r>
              <a:rPr lang="es-PA" dirty="0"/>
              <a:t> / IVR / Web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PA" dirty="0"/>
              <a:t>3 apps móviles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PA" dirty="0"/>
              <a:t>Alexa y Google </a:t>
            </a:r>
            <a:r>
              <a:rPr lang="es-PA" dirty="0" err="1"/>
              <a:t>Assistant</a:t>
            </a:r>
            <a:endParaRPr lang="es-PA" dirty="0"/>
          </a:p>
          <a:p>
            <a:pPr>
              <a:buFont typeface="Wingdings" panose="05000000000000000000" pitchFamily="2" charset="2"/>
              <a:buChar char="§"/>
            </a:pPr>
            <a:r>
              <a:rPr lang="es-PA" dirty="0"/>
              <a:t>EstoyProtegido.com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PA" dirty="0"/>
              <a:t>Web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1A878-6F7A-4EE5-885F-1E8148A1DE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67" b="38666"/>
          <a:stretch/>
        </p:blipFill>
        <p:spPr>
          <a:xfrm>
            <a:off x="1284147" y="78789"/>
            <a:ext cx="9471307" cy="1828800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F88B40D0-568B-4C3E-AC38-020DA02A89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601" y="3435657"/>
            <a:ext cx="1012826" cy="1012826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9958C49B-6CCF-4C13-A8B4-BA6F6445BF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601" y="5123830"/>
            <a:ext cx="1012825" cy="10128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6FA0AF-267D-4B0F-9A02-95C79B8001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627" y="2336036"/>
            <a:ext cx="1012826" cy="10128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88E0CAF-D284-4615-8774-B08B9A87CF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601" y="2313628"/>
            <a:ext cx="1012826" cy="101282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7B60074-EB1D-400F-8613-DDCF79196460}"/>
              </a:ext>
            </a:extLst>
          </p:cNvPr>
          <p:cNvSpPr txBox="1"/>
          <p:nvPr/>
        </p:nvSpPr>
        <p:spPr>
          <a:xfrm>
            <a:off x="7631025" y="1669966"/>
            <a:ext cx="1733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2000" dirty="0">
                <a:latin typeface="Roboto" panose="02000000000000000000" pitchFamily="2" charset="0"/>
                <a:ea typeface="Roboto" panose="02000000000000000000" pitchFamily="2" charset="0"/>
              </a:rPr>
              <a:t>Desde 2015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7F534E-7C7F-4324-8AB2-76B175A455EE}"/>
              </a:ext>
            </a:extLst>
          </p:cNvPr>
          <p:cNvSpPr txBox="1"/>
          <p:nvPr/>
        </p:nvSpPr>
        <p:spPr>
          <a:xfrm>
            <a:off x="3937837" y="6265435"/>
            <a:ext cx="4119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david@people-inmotion.com</a:t>
            </a:r>
            <a:endParaRPr lang="es-PA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07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3730-5076-490A-A769-8468079A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92929"/>
                </a:solidFill>
                <a:latin typeface="Roboto" pitchFamily="2" charset="0"/>
                <a:ea typeface="Roboto" pitchFamily="2" charset="0"/>
              </a:rPr>
              <a:t>       </a:t>
            </a:r>
            <a:r>
              <a:rPr lang="en-US" dirty="0">
                <a:solidFill>
                  <a:srgbClr val="4F4F4F"/>
                </a:solidFill>
                <a:latin typeface="Roboto" pitchFamily="2" charset="0"/>
                <a:ea typeface="Roboto" pitchFamily="2" charset="0"/>
              </a:rPr>
              <a:t>Google Assistant</a:t>
            </a:r>
            <a:endParaRPr lang="es-419" dirty="0">
              <a:solidFill>
                <a:srgbClr val="4F4F4F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8671A4-EC03-46E2-B32D-8D9B43288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1690688"/>
            <a:ext cx="8715375" cy="3409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0C767D-4AB5-4240-9F95-78A40D7CD2A1}"/>
              </a:ext>
            </a:extLst>
          </p:cNvPr>
          <p:cNvSpPr txBox="1"/>
          <p:nvPr/>
        </p:nvSpPr>
        <p:spPr>
          <a:xfrm>
            <a:off x="838200" y="5401994"/>
            <a:ext cx="10280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oboto" pitchFamily="2" charset="0"/>
                <a:ea typeface="Roboto" pitchFamily="2" charset="0"/>
              </a:rPr>
              <a:t>Es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posible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agregar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nuevas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funcionalidades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mediante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u="sng" dirty="0">
                <a:latin typeface="Roboto" pitchFamily="2" charset="0"/>
                <a:ea typeface="Roboto" pitchFamily="2" charset="0"/>
              </a:rPr>
              <a:t>Actions</a:t>
            </a:r>
            <a:endParaRPr lang="es-419" sz="2800" u="sng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029C7F7C-0590-4676-8522-1A0D3E255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51210"/>
            <a:ext cx="925255" cy="92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5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96B31A-9848-4580-BB8E-41FB8684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4F4F4F"/>
                </a:solidFill>
                <a:latin typeface="Roboto" pitchFamily="2" charset="0"/>
                <a:ea typeface="Roboto" pitchFamily="2" charset="0"/>
              </a:rPr>
              <a:t>Dialogflow</a:t>
            </a:r>
            <a:r>
              <a:rPr lang="en-US" dirty="0">
                <a:solidFill>
                  <a:srgbClr val="4F4F4F"/>
                </a:solidFill>
                <a:latin typeface="Roboto" pitchFamily="2" charset="0"/>
                <a:ea typeface="Roboto" pitchFamily="2" charset="0"/>
              </a:rPr>
              <a:t> + Actions on Google</a:t>
            </a:r>
            <a:endParaRPr lang="es-419" dirty="0">
              <a:solidFill>
                <a:srgbClr val="4F4F4F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F9A510-25F1-447C-90C4-A27A62D64D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0" dirty="0">
                <a:solidFill>
                  <a:srgbClr val="292929"/>
                </a:solidFill>
                <a:latin typeface="Roboto" pitchFamily="2" charset="0"/>
                <a:ea typeface="Roboto" pitchFamily="2" charset="0"/>
              </a:rPr>
              <a:t>       </a:t>
            </a:r>
            <a:r>
              <a:rPr lang="en-US" sz="3200" b="0" dirty="0" err="1">
                <a:solidFill>
                  <a:srgbClr val="292929"/>
                </a:solidFill>
                <a:latin typeface="Roboto" pitchFamily="2" charset="0"/>
                <a:ea typeface="Roboto" pitchFamily="2" charset="0"/>
              </a:rPr>
              <a:t>Dialogflow</a:t>
            </a:r>
            <a:endParaRPr lang="es-419" sz="3200" b="0" dirty="0">
              <a:solidFill>
                <a:srgbClr val="292929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B598E5-03C5-4AF5-959F-F0DCC58D7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13537"/>
            <a:ext cx="5157787" cy="3376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292929"/>
                </a:solidFill>
                <a:latin typeface="Roboto" pitchFamily="2" charset="0"/>
                <a:ea typeface="Roboto" pitchFamily="2" charset="0"/>
              </a:rPr>
              <a:t>Servicio</a:t>
            </a:r>
            <a:r>
              <a:rPr lang="en-US" dirty="0">
                <a:solidFill>
                  <a:srgbClr val="292929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Roboto" pitchFamily="2" charset="0"/>
                <a:ea typeface="Roboto" pitchFamily="2" charset="0"/>
              </a:rPr>
              <a:t>en</a:t>
            </a:r>
            <a:r>
              <a:rPr lang="en-US" dirty="0">
                <a:solidFill>
                  <a:srgbClr val="292929"/>
                </a:solidFill>
                <a:latin typeface="Roboto" pitchFamily="2" charset="0"/>
                <a:ea typeface="Roboto" pitchFamily="2" charset="0"/>
              </a:rPr>
              <a:t> la </a:t>
            </a:r>
            <a:r>
              <a:rPr lang="en-US" dirty="0" err="1">
                <a:solidFill>
                  <a:srgbClr val="292929"/>
                </a:solidFill>
                <a:latin typeface="Roboto" pitchFamily="2" charset="0"/>
                <a:ea typeface="Roboto" pitchFamily="2" charset="0"/>
              </a:rPr>
              <a:t>nube</a:t>
            </a:r>
            <a:endParaRPr lang="en-US" dirty="0">
              <a:solidFill>
                <a:srgbClr val="292929"/>
              </a:solidFill>
              <a:latin typeface="Roboto" pitchFamily="2" charset="0"/>
              <a:ea typeface="Roboto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292929"/>
                </a:solidFill>
                <a:latin typeface="Roboto" pitchFamily="2" charset="0"/>
                <a:ea typeface="Roboto" pitchFamily="2" charset="0"/>
              </a:rPr>
              <a:t>Creación</a:t>
            </a:r>
            <a:r>
              <a:rPr lang="en-US" dirty="0">
                <a:solidFill>
                  <a:srgbClr val="292929"/>
                </a:solidFill>
                <a:latin typeface="Roboto" pitchFamily="2" charset="0"/>
                <a:ea typeface="Roboto" pitchFamily="2" charset="0"/>
              </a:rPr>
              <a:t> de la </a:t>
            </a:r>
            <a:r>
              <a:rPr lang="en-US" dirty="0" err="1">
                <a:solidFill>
                  <a:srgbClr val="292929"/>
                </a:solidFill>
                <a:latin typeface="Roboto" pitchFamily="2" charset="0"/>
                <a:ea typeface="Roboto" pitchFamily="2" charset="0"/>
              </a:rPr>
              <a:t>conversación</a:t>
            </a:r>
            <a:r>
              <a:rPr lang="en-US" dirty="0">
                <a:solidFill>
                  <a:srgbClr val="292929"/>
                </a:solidFill>
                <a:latin typeface="Roboto" pitchFamily="2" charset="0"/>
                <a:ea typeface="Roboto" pitchFamily="2" charset="0"/>
              </a:rPr>
              <a:t> (intents, events, context &amp; entities)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92929"/>
                </a:solidFill>
                <a:latin typeface="Roboto" pitchFamily="2" charset="0"/>
                <a:ea typeface="Roboto" pitchFamily="2" charset="0"/>
              </a:rPr>
              <a:t>NLU y 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92929"/>
                </a:solidFill>
                <a:latin typeface="Roboto" pitchFamily="2" charset="0"/>
                <a:ea typeface="Roboto" pitchFamily="2" charset="0"/>
              </a:rPr>
              <a:t>Fulfillment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292929"/>
                </a:solidFill>
                <a:latin typeface="Roboto" pitchFamily="2" charset="0"/>
                <a:ea typeface="Roboto" pitchFamily="2" charset="0"/>
              </a:rPr>
              <a:t>Integraciones</a:t>
            </a:r>
            <a:endParaRPr lang="es-419" dirty="0">
              <a:solidFill>
                <a:srgbClr val="292929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858EF8-B995-4573-B129-9F6D08DEC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b="0" dirty="0">
                <a:solidFill>
                  <a:srgbClr val="292929"/>
                </a:solidFill>
                <a:latin typeface="Roboto" pitchFamily="2" charset="0"/>
                <a:ea typeface="Roboto" pitchFamily="2" charset="0"/>
              </a:rPr>
              <a:t>         Actions on Google</a:t>
            </a:r>
            <a:endParaRPr lang="en-US" b="0" dirty="0">
              <a:solidFill>
                <a:srgbClr val="292929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5EBF05-3FA8-4490-9C44-8F487FD64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13537"/>
            <a:ext cx="5183188" cy="33761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Roboto" pitchFamily="2" charset="0"/>
                <a:ea typeface="Roboto" pitchFamily="2" charset="0"/>
              </a:rPr>
              <a:t>Servicio</a:t>
            </a:r>
            <a:r>
              <a:rPr lang="en-US" dirty="0">
                <a:latin typeface="Roboto" pitchFamily="2" charset="0"/>
                <a:ea typeface="Roboto" pitchFamily="2" charset="0"/>
              </a:rPr>
              <a:t> </a:t>
            </a:r>
            <a:r>
              <a:rPr lang="en-US" dirty="0" err="1">
                <a:latin typeface="Roboto" pitchFamily="2" charset="0"/>
                <a:ea typeface="Roboto" pitchFamily="2" charset="0"/>
              </a:rPr>
              <a:t>en</a:t>
            </a:r>
            <a:r>
              <a:rPr lang="en-US" dirty="0">
                <a:latin typeface="Roboto" pitchFamily="2" charset="0"/>
                <a:ea typeface="Roboto" pitchFamily="2" charset="0"/>
              </a:rPr>
              <a:t> la </a:t>
            </a:r>
            <a:r>
              <a:rPr lang="en-US" dirty="0" err="1">
                <a:latin typeface="Roboto" pitchFamily="2" charset="0"/>
                <a:ea typeface="Roboto" pitchFamily="2" charset="0"/>
              </a:rPr>
              <a:t>nube</a:t>
            </a:r>
            <a:endParaRPr lang="en-US" dirty="0">
              <a:latin typeface="Roboto" pitchFamily="2" charset="0"/>
              <a:ea typeface="Roboto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Roboto" pitchFamily="2" charset="0"/>
                <a:ea typeface="Roboto" pitchFamily="2" charset="0"/>
              </a:rPr>
              <a:t>Configuración</a:t>
            </a:r>
            <a:endParaRPr lang="en-US" dirty="0">
              <a:latin typeface="Roboto" pitchFamily="2" charset="0"/>
              <a:ea typeface="Roboto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Roboto" pitchFamily="2" charset="0"/>
                <a:ea typeface="Roboto" pitchFamily="2" charset="0"/>
              </a:rPr>
              <a:t>Simulación</a:t>
            </a:r>
            <a:endParaRPr lang="en-US" dirty="0">
              <a:latin typeface="Roboto" pitchFamily="2" charset="0"/>
              <a:ea typeface="Roboto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Roboto" pitchFamily="2" charset="0"/>
                <a:ea typeface="Roboto" pitchFamily="2" charset="0"/>
              </a:rPr>
              <a:t>Información</a:t>
            </a:r>
            <a:r>
              <a:rPr lang="en-US" dirty="0">
                <a:latin typeface="Roboto" pitchFamily="2" charset="0"/>
                <a:ea typeface="Roboto" pitchFamily="2" charset="0"/>
              </a:rPr>
              <a:t> para el Actions Directory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Roboto" pitchFamily="2" charset="0"/>
                <a:ea typeface="Roboto" pitchFamily="2" charset="0"/>
              </a:rPr>
              <a:t>Despliegue</a:t>
            </a:r>
            <a:r>
              <a:rPr lang="en-US" dirty="0">
                <a:latin typeface="Roboto" pitchFamily="2" charset="0"/>
                <a:ea typeface="Roboto" pitchFamily="2" charset="0"/>
              </a:rPr>
              <a:t> (alpha, beta &amp; production)</a:t>
            </a:r>
            <a:endParaRPr lang="es-419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3074" name="Picture 2" descr="Resultado de imagen para dialogflow icon">
            <a:extLst>
              <a:ext uri="{FF2B5EF4-FFF2-40B4-BE49-F238E27FC236}">
                <a16:creationId xmlns:a16="http://schemas.microsoft.com/office/drawing/2014/main" id="{AB88A7F0-8268-4599-9AA1-6E854240A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1737286"/>
            <a:ext cx="922020" cy="92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3C9EDA53-311E-43DF-91B9-F65381715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2200" y="1835394"/>
            <a:ext cx="823912" cy="82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79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89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211579-50EB-44EF-ADDE-D0CFBEDA1465}"/>
              </a:ext>
            </a:extLst>
          </p:cNvPr>
          <p:cNvSpPr txBox="1">
            <a:spLocks/>
          </p:cNvSpPr>
          <p:nvPr/>
        </p:nvSpPr>
        <p:spPr>
          <a:xfrm>
            <a:off x="0" y="5067300"/>
            <a:ext cx="12192000" cy="179070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rgbClr val="4F4F4F"/>
                </a:solidFill>
                <a:latin typeface="Roboto" pitchFamily="2" charset="0"/>
                <a:ea typeface="Roboto" pitchFamily="2" charset="0"/>
              </a:rPr>
              <a:t>david@people-inmotion.com</a:t>
            </a:r>
          </a:p>
          <a:p>
            <a:pPr marL="0" indent="0" algn="ctr">
              <a:buNone/>
            </a:pPr>
            <a:r>
              <a:rPr lang="en-US" sz="3600" dirty="0" err="1">
                <a:solidFill>
                  <a:srgbClr val="4F4F4F"/>
                </a:solidFill>
                <a:latin typeface="Roboto" pitchFamily="2" charset="0"/>
                <a:ea typeface="Roboto" pitchFamily="2" charset="0"/>
              </a:rPr>
              <a:t>Muchas</a:t>
            </a:r>
            <a:r>
              <a:rPr lang="en-US" sz="3600" dirty="0">
                <a:solidFill>
                  <a:srgbClr val="4F4F4F"/>
                </a:solidFill>
                <a:latin typeface="Roboto" pitchFamily="2" charset="0"/>
                <a:ea typeface="Roboto" pitchFamily="2" charset="0"/>
              </a:rPr>
              <a:t> gracias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19538C-DA9E-4430-A7DA-5B029A916B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058" y="5689038"/>
            <a:ext cx="3121158" cy="10515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E4CD9D-94CD-410B-A48F-3710E89D1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86" y="0"/>
            <a:ext cx="9020175" cy="5067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A5A9F8-FDD4-4282-86DB-9F2DA91BB220}"/>
              </a:ext>
            </a:extLst>
          </p:cNvPr>
          <p:cNvSpPr txBox="1"/>
          <p:nvPr/>
        </p:nvSpPr>
        <p:spPr>
          <a:xfrm>
            <a:off x="306771" y="4445562"/>
            <a:ext cx="3179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GDG Panama City</a:t>
            </a:r>
            <a:endParaRPr lang="es-419" sz="2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93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158</Words>
  <Application>Microsoft Office PowerPoint</Application>
  <PresentationFormat>Widescreen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Wingdings</vt:lpstr>
      <vt:lpstr>Office Theme</vt:lpstr>
      <vt:lpstr>Actions en Google Assistant</vt:lpstr>
      <vt:lpstr>PowerPoint Presentation</vt:lpstr>
      <vt:lpstr>       Google Assistant</vt:lpstr>
      <vt:lpstr>Dialogflow + Actions on Google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Actions en Google Assistant</dc:title>
  <dc:creator>David Chumpitaz</dc:creator>
  <cp:lastModifiedBy>David Chumpitaz</cp:lastModifiedBy>
  <cp:revision>67</cp:revision>
  <dcterms:created xsi:type="dcterms:W3CDTF">2018-11-22T02:34:42Z</dcterms:created>
  <dcterms:modified xsi:type="dcterms:W3CDTF">2020-05-13T23:31:53Z</dcterms:modified>
</cp:coreProperties>
</file>