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1" r:id="rId3"/>
    <p:sldId id="269" r:id="rId4"/>
    <p:sldId id="257" r:id="rId5"/>
    <p:sldId id="258" r:id="rId6"/>
    <p:sldId id="272" r:id="rId7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FF"/>
    <a:srgbClr val="FF5900"/>
    <a:srgbClr val="4B89DC"/>
    <a:srgbClr val="4F4F4F"/>
    <a:srgbClr val="292929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1708F-F21C-4CDC-A891-21436D747DED}" v="74" dt="2020-04-24T04:28:41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5881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humpitaz" userId="ecb03494-0cfe-45ce-9750-757aeba2bb77" providerId="ADAL" clId="{39F1708F-F21C-4CDC-A891-21436D747DED}"/>
    <pc:docChg chg="undo custSel addSld delSld modSld sldOrd">
      <pc:chgData name="David Chumpitaz" userId="ecb03494-0cfe-45ce-9750-757aeba2bb77" providerId="ADAL" clId="{39F1708F-F21C-4CDC-A891-21436D747DED}" dt="2020-04-24T04:29:44.308" v="2007" actId="20577"/>
      <pc:docMkLst>
        <pc:docMk/>
      </pc:docMkLst>
      <pc:sldChg chg="addSp delSp modSp modAnim">
        <pc:chgData name="David Chumpitaz" userId="ecb03494-0cfe-45ce-9750-757aeba2bb77" providerId="ADAL" clId="{39F1708F-F21C-4CDC-A891-21436D747DED}" dt="2020-04-24T02:33:23.135" v="108" actId="2711"/>
        <pc:sldMkLst>
          <pc:docMk/>
          <pc:sldMk cId="3794889831" sldId="256"/>
        </pc:sldMkLst>
        <pc:spChg chg="mod">
          <ac:chgData name="David Chumpitaz" userId="ecb03494-0cfe-45ce-9750-757aeba2bb77" providerId="ADAL" clId="{39F1708F-F21C-4CDC-A891-21436D747DED}" dt="2020-04-24T02:33:23.135" v="108" actId="2711"/>
          <ac:spMkLst>
            <pc:docMk/>
            <pc:sldMk cId="3794889831" sldId="256"/>
            <ac:spMk id="2" creationId="{F632AEFE-AA58-4C55-8F19-7B259055ED23}"/>
          </ac:spMkLst>
        </pc:spChg>
        <pc:spChg chg="mod">
          <ac:chgData name="David Chumpitaz" userId="ecb03494-0cfe-45ce-9750-757aeba2bb77" providerId="ADAL" clId="{39F1708F-F21C-4CDC-A891-21436D747DED}" dt="2020-04-24T02:30:14.884" v="13" actId="20577"/>
          <ac:spMkLst>
            <pc:docMk/>
            <pc:sldMk cId="3794889831" sldId="256"/>
            <ac:spMk id="3" creationId="{90A0E7A3-366B-4E08-AC80-11DAA7303474}"/>
          </ac:spMkLst>
        </pc:spChg>
        <pc:picChg chg="add mod">
          <ac:chgData name="David Chumpitaz" userId="ecb03494-0cfe-45ce-9750-757aeba2bb77" providerId="ADAL" clId="{39F1708F-F21C-4CDC-A891-21436D747DED}" dt="2020-04-24T02:30:08.241" v="5" actId="1076"/>
          <ac:picMkLst>
            <pc:docMk/>
            <pc:sldMk cId="3794889831" sldId="256"/>
            <ac:picMk id="4" creationId="{5B2F5118-E46C-434A-88EB-20C821FCCFF2}"/>
          </ac:picMkLst>
        </pc:picChg>
        <pc:picChg chg="del">
          <ac:chgData name="David Chumpitaz" userId="ecb03494-0cfe-45ce-9750-757aeba2bb77" providerId="ADAL" clId="{39F1708F-F21C-4CDC-A891-21436D747DED}" dt="2020-04-24T02:30:18.717" v="14" actId="478"/>
          <ac:picMkLst>
            <pc:docMk/>
            <pc:sldMk cId="3794889831" sldId="256"/>
            <ac:picMk id="10" creationId="{0B326460-CE33-4C8E-82FF-793BFBA242D9}"/>
          </ac:picMkLst>
        </pc:picChg>
        <pc:picChg chg="del">
          <ac:chgData name="David Chumpitaz" userId="ecb03494-0cfe-45ce-9750-757aeba2bb77" providerId="ADAL" clId="{39F1708F-F21C-4CDC-A891-21436D747DED}" dt="2020-04-24T02:29:56.554" v="0" actId="478"/>
          <ac:picMkLst>
            <pc:docMk/>
            <pc:sldMk cId="3794889831" sldId="256"/>
            <ac:picMk id="1026" creationId="{A0FC126E-920B-49EA-80D1-865F7431D347}"/>
          </ac:picMkLst>
        </pc:picChg>
      </pc:sldChg>
      <pc:sldChg chg="addSp delSp modSp modAnim">
        <pc:chgData name="David Chumpitaz" userId="ecb03494-0cfe-45ce-9750-757aeba2bb77" providerId="ADAL" clId="{39F1708F-F21C-4CDC-A891-21436D747DED}" dt="2020-04-24T03:35:36.801" v="1383" actId="14100"/>
        <pc:sldMkLst>
          <pc:docMk/>
          <pc:sldMk cId="3477357800" sldId="257"/>
        </pc:sldMkLst>
        <pc:spChg chg="mod">
          <ac:chgData name="David Chumpitaz" userId="ecb03494-0cfe-45ce-9750-757aeba2bb77" providerId="ADAL" clId="{39F1708F-F21C-4CDC-A891-21436D747DED}" dt="2020-04-24T03:31:08.160" v="1294" actId="20577"/>
          <ac:spMkLst>
            <pc:docMk/>
            <pc:sldMk cId="3477357800" sldId="257"/>
            <ac:spMk id="2" creationId="{9CDC3730-5076-490A-A769-8468079A99A4}"/>
          </ac:spMkLst>
        </pc:spChg>
        <pc:spChg chg="add mod">
          <ac:chgData name="David Chumpitaz" userId="ecb03494-0cfe-45ce-9750-757aeba2bb77" providerId="ADAL" clId="{39F1708F-F21C-4CDC-A891-21436D747DED}" dt="2020-04-24T03:35:16.888" v="1377" actId="1076"/>
          <ac:spMkLst>
            <pc:docMk/>
            <pc:sldMk cId="3477357800" sldId="257"/>
            <ac:spMk id="3" creationId="{725B5E08-9F98-445F-9340-9ED124E69498}"/>
          </ac:spMkLst>
        </pc:spChg>
        <pc:spChg chg="mod">
          <ac:chgData name="David Chumpitaz" userId="ecb03494-0cfe-45ce-9750-757aeba2bb77" providerId="ADAL" clId="{39F1708F-F21C-4CDC-A891-21436D747DED}" dt="2020-04-24T03:34:37.393" v="1369" actId="1076"/>
          <ac:spMkLst>
            <pc:docMk/>
            <pc:sldMk cId="3477357800" sldId="257"/>
            <ac:spMk id="10" creationId="{090C767D-4AB5-4240-9F95-78A40D7CD2A1}"/>
          </ac:spMkLst>
        </pc:spChg>
        <pc:spChg chg="del">
          <ac:chgData name="David Chumpitaz" userId="ecb03494-0cfe-45ce-9750-757aeba2bb77" providerId="ADAL" clId="{39F1708F-F21C-4CDC-A891-21436D747DED}" dt="2020-04-24T03:10:50.509" v="706" actId="478"/>
          <ac:spMkLst>
            <pc:docMk/>
            <pc:sldMk cId="3477357800" sldId="257"/>
            <ac:spMk id="11" creationId="{6CC77D0A-69C9-4BA5-9234-F4BD343DF4AD}"/>
          </ac:spMkLst>
        </pc:spChg>
        <pc:spChg chg="del">
          <ac:chgData name="David Chumpitaz" userId="ecb03494-0cfe-45ce-9750-757aeba2bb77" providerId="ADAL" clId="{39F1708F-F21C-4CDC-A891-21436D747DED}" dt="2020-04-24T03:10:48.087" v="705" actId="478"/>
          <ac:spMkLst>
            <pc:docMk/>
            <pc:sldMk cId="3477357800" sldId="257"/>
            <ac:spMk id="12" creationId="{B7B5775E-1FFE-4305-924C-9831379F187B}"/>
          </ac:spMkLst>
        </pc:spChg>
        <pc:spChg chg="del">
          <ac:chgData name="David Chumpitaz" userId="ecb03494-0cfe-45ce-9750-757aeba2bb77" providerId="ADAL" clId="{39F1708F-F21C-4CDC-A891-21436D747DED}" dt="2020-04-24T03:10:45.712" v="704" actId="478"/>
          <ac:spMkLst>
            <pc:docMk/>
            <pc:sldMk cId="3477357800" sldId="257"/>
            <ac:spMk id="13" creationId="{EE4E4117-8A9D-4CB2-B124-FA176869B9FB}"/>
          </ac:spMkLst>
        </pc:spChg>
        <pc:spChg chg="mod">
          <ac:chgData name="David Chumpitaz" userId="ecb03494-0cfe-45ce-9750-757aeba2bb77" providerId="ADAL" clId="{39F1708F-F21C-4CDC-A891-21436D747DED}" dt="2020-04-24T03:35:07.155" v="1376" actId="1076"/>
          <ac:spMkLst>
            <pc:docMk/>
            <pc:sldMk cId="3477357800" sldId="257"/>
            <ac:spMk id="14" creationId="{E461C4AA-8E08-4477-B726-97AB680DB1F7}"/>
          </ac:spMkLst>
        </pc:spChg>
        <pc:spChg chg="add del mod">
          <ac:chgData name="David Chumpitaz" userId="ecb03494-0cfe-45ce-9750-757aeba2bb77" providerId="ADAL" clId="{39F1708F-F21C-4CDC-A891-21436D747DED}" dt="2020-04-24T03:23:43.121" v="1051" actId="478"/>
          <ac:spMkLst>
            <pc:docMk/>
            <pc:sldMk cId="3477357800" sldId="257"/>
            <ac:spMk id="15" creationId="{00165402-1768-47FA-A592-20CB21CACCF3}"/>
          </ac:spMkLst>
        </pc:spChg>
        <pc:spChg chg="add del mod">
          <ac:chgData name="David Chumpitaz" userId="ecb03494-0cfe-45ce-9750-757aeba2bb77" providerId="ADAL" clId="{39F1708F-F21C-4CDC-A891-21436D747DED}" dt="2020-04-24T03:26:19.062" v="1131" actId="478"/>
          <ac:spMkLst>
            <pc:docMk/>
            <pc:sldMk cId="3477357800" sldId="257"/>
            <ac:spMk id="16" creationId="{AAE62AC9-1B60-454A-B845-B9B44243FBA1}"/>
          </ac:spMkLst>
        </pc:spChg>
        <pc:spChg chg="add del mod">
          <ac:chgData name="David Chumpitaz" userId="ecb03494-0cfe-45ce-9750-757aeba2bb77" providerId="ADAL" clId="{39F1708F-F21C-4CDC-A891-21436D747DED}" dt="2020-04-24T03:26:20.067" v="1132" actId="478"/>
          <ac:spMkLst>
            <pc:docMk/>
            <pc:sldMk cId="3477357800" sldId="257"/>
            <ac:spMk id="17" creationId="{6C83B553-B123-4F62-B9C5-3955A7A7B942}"/>
          </ac:spMkLst>
        </pc:spChg>
        <pc:spChg chg="add mod">
          <ac:chgData name="David Chumpitaz" userId="ecb03494-0cfe-45ce-9750-757aeba2bb77" providerId="ADAL" clId="{39F1708F-F21C-4CDC-A891-21436D747DED}" dt="2020-04-24T03:35:27.373" v="1379" actId="14100"/>
          <ac:spMkLst>
            <pc:docMk/>
            <pc:sldMk cId="3477357800" sldId="257"/>
            <ac:spMk id="18" creationId="{7573DCCE-CC35-43AD-B0B8-F921BD8FABE3}"/>
          </ac:spMkLst>
        </pc:spChg>
        <pc:spChg chg="add mod">
          <ac:chgData name="David Chumpitaz" userId="ecb03494-0cfe-45ce-9750-757aeba2bb77" providerId="ADAL" clId="{39F1708F-F21C-4CDC-A891-21436D747DED}" dt="2020-04-24T03:35:32.338" v="1381" actId="14100"/>
          <ac:spMkLst>
            <pc:docMk/>
            <pc:sldMk cId="3477357800" sldId="257"/>
            <ac:spMk id="19" creationId="{3193105F-E4EF-4462-9F6C-7229B4D3D654}"/>
          </ac:spMkLst>
        </pc:spChg>
        <pc:spChg chg="add mod">
          <ac:chgData name="David Chumpitaz" userId="ecb03494-0cfe-45ce-9750-757aeba2bb77" providerId="ADAL" clId="{39F1708F-F21C-4CDC-A891-21436D747DED}" dt="2020-04-24T03:35:16.888" v="1377" actId="1076"/>
          <ac:spMkLst>
            <pc:docMk/>
            <pc:sldMk cId="3477357800" sldId="257"/>
            <ac:spMk id="20" creationId="{71B295C9-AEE3-44E4-A321-68599A31789C}"/>
          </ac:spMkLst>
        </pc:spChg>
        <pc:spChg chg="add mod">
          <ac:chgData name="David Chumpitaz" userId="ecb03494-0cfe-45ce-9750-757aeba2bb77" providerId="ADAL" clId="{39F1708F-F21C-4CDC-A891-21436D747DED}" dt="2020-04-24T03:35:36.801" v="1383" actId="14100"/>
          <ac:spMkLst>
            <pc:docMk/>
            <pc:sldMk cId="3477357800" sldId="257"/>
            <ac:spMk id="21" creationId="{56DC3D50-608A-487E-8799-45953714036B}"/>
          </ac:spMkLst>
        </pc:spChg>
        <pc:picChg chg="del">
          <ac:chgData name="David Chumpitaz" userId="ecb03494-0cfe-45ce-9750-757aeba2bb77" providerId="ADAL" clId="{39F1708F-F21C-4CDC-A891-21436D747DED}" dt="2020-04-24T02:36:38.809" v="167" actId="478"/>
          <ac:picMkLst>
            <pc:docMk/>
            <pc:sldMk cId="3477357800" sldId="257"/>
            <ac:picMk id="8" creationId="{2830A1F4-D11C-4F9D-8129-A38AEE9F2240}"/>
          </ac:picMkLst>
        </pc:picChg>
        <pc:picChg chg="del">
          <ac:chgData name="David Chumpitaz" userId="ecb03494-0cfe-45ce-9750-757aeba2bb77" providerId="ADAL" clId="{39F1708F-F21C-4CDC-A891-21436D747DED}" dt="2020-04-24T03:10:42.354" v="702" actId="478"/>
          <ac:picMkLst>
            <pc:docMk/>
            <pc:sldMk cId="3477357800" sldId="257"/>
            <ac:picMk id="2050" creationId="{C0533239-C929-4ACB-A1BE-FF5A5ABD5760}"/>
          </ac:picMkLst>
        </pc:picChg>
        <pc:picChg chg="del">
          <ac:chgData name="David Chumpitaz" userId="ecb03494-0cfe-45ce-9750-757aeba2bb77" providerId="ADAL" clId="{39F1708F-F21C-4CDC-A891-21436D747DED}" dt="2020-04-24T03:10:43.306" v="703" actId="478"/>
          <ac:picMkLst>
            <pc:docMk/>
            <pc:sldMk cId="3477357800" sldId="257"/>
            <ac:picMk id="2052" creationId="{03547D63-ED4B-4BAE-BACF-2D4C8FFA101D}"/>
          </ac:picMkLst>
        </pc:picChg>
        <pc:picChg chg="del">
          <ac:chgData name="David Chumpitaz" userId="ecb03494-0cfe-45ce-9750-757aeba2bb77" providerId="ADAL" clId="{39F1708F-F21C-4CDC-A891-21436D747DED}" dt="2020-04-24T03:06:07.434" v="700" actId="478"/>
          <ac:picMkLst>
            <pc:docMk/>
            <pc:sldMk cId="3477357800" sldId="257"/>
            <ac:picMk id="2054" creationId="{74243CC7-9886-4253-86C8-6481DFFC1836}"/>
          </ac:picMkLst>
        </pc:picChg>
        <pc:picChg chg="add mod">
          <ac:chgData name="David Chumpitaz" userId="ecb03494-0cfe-45ce-9750-757aeba2bb77" providerId="ADAL" clId="{39F1708F-F21C-4CDC-A891-21436D747DED}" dt="2020-04-24T03:31:20.057" v="1295" actId="1076"/>
          <ac:picMkLst>
            <pc:docMk/>
            <pc:sldMk cId="3477357800" sldId="257"/>
            <ac:picMk id="3074" creationId="{70B798B0-E579-4C24-B1F8-63BD74FC7B25}"/>
          </ac:picMkLst>
        </pc:picChg>
      </pc:sldChg>
      <pc:sldChg chg="delSp modSp modAnim">
        <pc:chgData name="David Chumpitaz" userId="ecb03494-0cfe-45ce-9750-757aeba2bb77" providerId="ADAL" clId="{39F1708F-F21C-4CDC-A891-21436D747DED}" dt="2020-04-24T03:37:32.820" v="1395" actId="115"/>
        <pc:sldMkLst>
          <pc:docMk/>
          <pc:sldMk cId="3069609127" sldId="258"/>
        </pc:sldMkLst>
        <pc:spChg chg="mod">
          <ac:chgData name="David Chumpitaz" userId="ecb03494-0cfe-45ce-9750-757aeba2bb77" providerId="ADAL" clId="{39F1708F-F21C-4CDC-A891-21436D747DED}" dt="2020-04-24T03:37:32.820" v="1395" actId="115"/>
          <ac:spMkLst>
            <pc:docMk/>
            <pc:sldMk cId="3069609127" sldId="258"/>
            <ac:spMk id="7" creationId="{A7B598E5-03C5-4AF5-959F-F0DCC58D7DDE}"/>
          </ac:spMkLst>
        </pc:spChg>
        <pc:spChg chg="mod">
          <ac:chgData name="David Chumpitaz" userId="ecb03494-0cfe-45ce-9750-757aeba2bb77" providerId="ADAL" clId="{39F1708F-F21C-4CDC-A891-21436D747DED}" dt="2020-04-24T02:36:24.672" v="166" actId="20577"/>
          <ac:spMkLst>
            <pc:docMk/>
            <pc:sldMk cId="3069609127" sldId="258"/>
            <ac:spMk id="11" creationId="{ECFDBC25-750B-40AE-BC0C-C923B96B22FA}"/>
          </ac:spMkLst>
        </pc:spChg>
        <pc:picChg chg="del">
          <ac:chgData name="David Chumpitaz" userId="ecb03494-0cfe-45ce-9750-757aeba2bb77" providerId="ADAL" clId="{39F1708F-F21C-4CDC-A891-21436D747DED}" dt="2020-04-24T02:36:41.583" v="168" actId="478"/>
          <ac:picMkLst>
            <pc:docMk/>
            <pc:sldMk cId="3069609127" sldId="258"/>
            <ac:picMk id="10" creationId="{AB2D23B3-2AD5-4FC8-9F5C-4DB28BA99F0E}"/>
          </ac:picMkLst>
        </pc:picChg>
        <pc:picChg chg="del">
          <ac:chgData name="David Chumpitaz" userId="ecb03494-0cfe-45ce-9750-757aeba2bb77" providerId="ADAL" clId="{39F1708F-F21C-4CDC-A891-21436D747DED}" dt="2020-04-24T03:05:08.167" v="695" actId="478"/>
          <ac:picMkLst>
            <pc:docMk/>
            <pc:sldMk cId="3069609127" sldId="258"/>
            <ac:picMk id="16" creationId="{3F788010-69D5-410F-9E68-DC172D1A4C6E}"/>
          </ac:picMkLst>
        </pc:picChg>
        <pc:picChg chg="del">
          <ac:chgData name="David Chumpitaz" userId="ecb03494-0cfe-45ce-9750-757aeba2bb77" providerId="ADAL" clId="{39F1708F-F21C-4CDC-A891-21436D747DED}" dt="2020-04-24T03:05:08.849" v="696" actId="478"/>
          <ac:picMkLst>
            <pc:docMk/>
            <pc:sldMk cId="3069609127" sldId="258"/>
            <ac:picMk id="17" creationId="{BBA84559-624D-4B0C-ADC7-7D86625D7D0E}"/>
          </ac:picMkLst>
        </pc:picChg>
        <pc:picChg chg="del">
          <ac:chgData name="David Chumpitaz" userId="ecb03494-0cfe-45ce-9750-757aeba2bb77" providerId="ADAL" clId="{39F1708F-F21C-4CDC-A891-21436D747DED}" dt="2020-04-24T03:05:09.643" v="697" actId="478"/>
          <ac:picMkLst>
            <pc:docMk/>
            <pc:sldMk cId="3069609127" sldId="258"/>
            <ac:picMk id="3078" creationId="{285D3F1A-ECAA-44A2-990F-D1A28A7F2FA1}"/>
          </ac:picMkLst>
        </pc:picChg>
      </pc:sldChg>
      <pc:sldChg chg="delSp modSp add del modAnim">
        <pc:chgData name="David Chumpitaz" userId="ecb03494-0cfe-45ce-9750-757aeba2bb77" providerId="ADAL" clId="{39F1708F-F21C-4CDC-A891-21436D747DED}" dt="2020-04-24T03:21:31.480" v="1019" actId="47"/>
        <pc:sldMkLst>
          <pc:docMk/>
          <pc:sldMk cId="3455842031" sldId="262"/>
        </pc:sldMkLst>
        <pc:spChg chg="mod">
          <ac:chgData name="David Chumpitaz" userId="ecb03494-0cfe-45ce-9750-757aeba2bb77" providerId="ADAL" clId="{39F1708F-F21C-4CDC-A891-21436D747DED}" dt="2020-04-24T02:37:16.367" v="190" actId="20577"/>
          <ac:spMkLst>
            <pc:docMk/>
            <pc:sldMk cId="3455842031" sldId="262"/>
            <ac:spMk id="2" creationId="{E90E1B80-BCD4-4D6C-813F-C9D0DC2F75A6}"/>
          </ac:spMkLst>
        </pc:spChg>
        <pc:spChg chg="mod">
          <ac:chgData name="David Chumpitaz" userId="ecb03494-0cfe-45ce-9750-757aeba2bb77" providerId="ADAL" clId="{39F1708F-F21C-4CDC-A891-21436D747DED}" dt="2020-04-24T02:37:36.332" v="197" actId="20577"/>
          <ac:spMkLst>
            <pc:docMk/>
            <pc:sldMk cId="3455842031" sldId="262"/>
            <ac:spMk id="8" creationId="{82211579-50EB-44EF-ADDE-D0CFBEDA1465}"/>
          </ac:spMkLst>
        </pc:spChg>
        <pc:picChg chg="del">
          <ac:chgData name="David Chumpitaz" userId="ecb03494-0cfe-45ce-9750-757aeba2bb77" providerId="ADAL" clId="{39F1708F-F21C-4CDC-A891-21436D747DED}" dt="2020-04-24T02:37:18.090" v="191" actId="478"/>
          <ac:picMkLst>
            <pc:docMk/>
            <pc:sldMk cId="3455842031" sldId="262"/>
            <ac:picMk id="7" creationId="{B5F4070E-4EDD-4E91-AA83-77F01D00A5CA}"/>
          </ac:picMkLst>
        </pc:picChg>
        <pc:picChg chg="del">
          <ac:chgData name="David Chumpitaz" userId="ecb03494-0cfe-45ce-9750-757aeba2bb77" providerId="ADAL" clId="{39F1708F-F21C-4CDC-A891-21436D747DED}" dt="2020-04-24T02:51:11.064" v="452" actId="478"/>
          <ac:picMkLst>
            <pc:docMk/>
            <pc:sldMk cId="3455842031" sldId="262"/>
            <ac:picMk id="9" creationId="{94D59D85-B9D6-433F-A436-83D5B78A1BEA}"/>
          </ac:picMkLst>
        </pc:picChg>
        <pc:picChg chg="del">
          <ac:chgData name="David Chumpitaz" userId="ecb03494-0cfe-45ce-9750-757aeba2bb77" providerId="ADAL" clId="{39F1708F-F21C-4CDC-A891-21436D747DED}" dt="2020-04-24T02:37:19.118" v="192" actId="478"/>
          <ac:picMkLst>
            <pc:docMk/>
            <pc:sldMk cId="3455842031" sldId="262"/>
            <ac:picMk id="13" creationId="{9D635CAA-9067-46F9-A510-251E3980D483}"/>
          </ac:picMkLst>
        </pc:picChg>
        <pc:picChg chg="del">
          <ac:chgData name="David Chumpitaz" userId="ecb03494-0cfe-45ce-9750-757aeba2bb77" providerId="ADAL" clId="{39F1708F-F21C-4CDC-A891-21436D747DED}" dt="2020-04-24T02:37:20.468" v="193" actId="478"/>
          <ac:picMkLst>
            <pc:docMk/>
            <pc:sldMk cId="3455842031" sldId="262"/>
            <ac:picMk id="14" creationId="{7690CB7E-1A22-44FB-AADA-E9D600AE79F3}"/>
          </ac:picMkLst>
        </pc:picChg>
      </pc:sldChg>
      <pc:sldChg chg="del">
        <pc:chgData name="David Chumpitaz" userId="ecb03494-0cfe-45ce-9750-757aeba2bb77" providerId="ADAL" clId="{39F1708F-F21C-4CDC-A891-21436D747DED}" dt="2020-04-24T02:37:05.065" v="174" actId="47"/>
        <pc:sldMkLst>
          <pc:docMk/>
          <pc:sldMk cId="2853441908" sldId="263"/>
        </pc:sldMkLst>
      </pc:sldChg>
      <pc:sldChg chg="del">
        <pc:chgData name="David Chumpitaz" userId="ecb03494-0cfe-45ce-9750-757aeba2bb77" providerId="ADAL" clId="{39F1708F-F21C-4CDC-A891-21436D747DED}" dt="2020-04-24T02:31:13.470" v="44" actId="47"/>
        <pc:sldMkLst>
          <pc:docMk/>
          <pc:sldMk cId="1133772171" sldId="264"/>
        </pc:sldMkLst>
      </pc:sldChg>
      <pc:sldChg chg="del">
        <pc:chgData name="David Chumpitaz" userId="ecb03494-0cfe-45ce-9750-757aeba2bb77" providerId="ADAL" clId="{39F1708F-F21C-4CDC-A891-21436D747DED}" dt="2020-04-24T02:30:41.375" v="41" actId="47"/>
        <pc:sldMkLst>
          <pc:docMk/>
          <pc:sldMk cId="4276998615" sldId="268"/>
        </pc:sldMkLst>
      </pc:sldChg>
      <pc:sldChg chg="addSp modSp add del modTransition">
        <pc:chgData name="David Chumpitaz" userId="ecb03494-0cfe-45ce-9750-757aeba2bb77" providerId="ADAL" clId="{39F1708F-F21C-4CDC-A891-21436D747DED}" dt="2020-04-24T02:43:01.955" v="242"/>
        <pc:sldMkLst>
          <pc:docMk/>
          <pc:sldMk cId="3183790745" sldId="269"/>
        </pc:sldMkLst>
        <pc:spChg chg="add mod">
          <ac:chgData name="David Chumpitaz" userId="ecb03494-0cfe-45ce-9750-757aeba2bb77" providerId="ADAL" clId="{39F1708F-F21C-4CDC-A891-21436D747DED}" dt="2020-04-24T02:35:51.987" v="142" actId="20577"/>
          <ac:spMkLst>
            <pc:docMk/>
            <pc:sldMk cId="3183790745" sldId="269"/>
            <ac:spMk id="2" creationId="{1E7A1EDA-C4AF-4510-BDA6-51F8931BF1CD}"/>
          </ac:spMkLst>
        </pc:spChg>
        <pc:spChg chg="mod">
          <ac:chgData name="David Chumpitaz" userId="ecb03494-0cfe-45ce-9750-757aeba2bb77" providerId="ADAL" clId="{39F1708F-F21C-4CDC-A891-21436D747DED}" dt="2020-04-24T02:35:18.439" v="133" actId="2711"/>
          <ac:spMkLst>
            <pc:docMk/>
            <pc:sldMk cId="3183790745" sldId="269"/>
            <ac:spMk id="7" creationId="{9FB351C9-172F-4086-ABB4-CCE8DEFF1559}"/>
          </ac:spMkLst>
        </pc:spChg>
      </pc:sldChg>
      <pc:sldChg chg="add del">
        <pc:chgData name="David Chumpitaz" userId="ecb03494-0cfe-45ce-9750-757aeba2bb77" providerId="ADAL" clId="{39F1708F-F21C-4CDC-A891-21436D747DED}" dt="2020-04-24T02:40:15.969" v="200" actId="47"/>
        <pc:sldMkLst>
          <pc:docMk/>
          <pc:sldMk cId="2284463197" sldId="270"/>
        </pc:sldMkLst>
      </pc:sldChg>
      <pc:sldChg chg="modSp del">
        <pc:chgData name="David Chumpitaz" userId="ecb03494-0cfe-45ce-9750-757aeba2bb77" providerId="ADAL" clId="{39F1708F-F21C-4CDC-A891-21436D747DED}" dt="2020-04-24T02:36:59.638" v="169" actId="47"/>
        <pc:sldMkLst>
          <pc:docMk/>
          <pc:sldMk cId="2345970412" sldId="270"/>
        </pc:sldMkLst>
        <pc:spChg chg="mod">
          <ac:chgData name="David Chumpitaz" userId="ecb03494-0cfe-45ce-9750-757aeba2bb77" providerId="ADAL" clId="{39F1708F-F21C-4CDC-A891-21436D747DED}" dt="2020-04-24T02:29:56.631" v="1" actId="27636"/>
          <ac:spMkLst>
            <pc:docMk/>
            <pc:sldMk cId="2345970412" sldId="270"/>
            <ac:spMk id="7" creationId="{A7B598E5-03C5-4AF5-959F-F0DCC58D7DDE}"/>
          </ac:spMkLst>
        </pc:spChg>
      </pc:sldChg>
      <pc:sldChg chg="del">
        <pc:chgData name="David Chumpitaz" userId="ecb03494-0cfe-45ce-9750-757aeba2bb77" providerId="ADAL" clId="{39F1708F-F21C-4CDC-A891-21436D747DED}" dt="2020-04-24T02:37:01.005" v="170" actId="47"/>
        <pc:sldMkLst>
          <pc:docMk/>
          <pc:sldMk cId="1223187829" sldId="271"/>
        </pc:sldMkLst>
      </pc:sldChg>
      <pc:sldChg chg="addSp delSp modSp add ord modNotesTx">
        <pc:chgData name="David Chumpitaz" userId="ecb03494-0cfe-45ce-9750-757aeba2bb77" providerId="ADAL" clId="{39F1708F-F21C-4CDC-A891-21436D747DED}" dt="2020-04-24T03:51:21.476" v="1732" actId="20577"/>
        <pc:sldMkLst>
          <pc:docMk/>
          <pc:sldMk cId="2267070998" sldId="271"/>
        </pc:sldMkLst>
        <pc:spChg chg="add del mod">
          <ac:chgData name="David Chumpitaz" userId="ecb03494-0cfe-45ce-9750-757aeba2bb77" providerId="ADAL" clId="{39F1708F-F21C-4CDC-A891-21436D747DED}" dt="2020-04-24T02:43:29.267" v="246" actId="478"/>
          <ac:spMkLst>
            <pc:docMk/>
            <pc:sldMk cId="2267070998" sldId="271"/>
            <ac:spMk id="2" creationId="{E563500A-4587-4A12-85A9-E3ED6A1A07B7}"/>
          </ac:spMkLst>
        </pc:spChg>
        <pc:spChg chg="add mod">
          <ac:chgData name="David Chumpitaz" userId="ecb03494-0cfe-45ce-9750-757aeba2bb77" providerId="ADAL" clId="{39F1708F-F21C-4CDC-A891-21436D747DED}" dt="2020-04-24T03:21:22.164" v="1018" actId="1036"/>
          <ac:spMkLst>
            <pc:docMk/>
            <pc:sldMk cId="2267070998" sldId="271"/>
            <ac:spMk id="3" creationId="{8C0B19D8-69B8-4950-8BA7-D48919FA4610}"/>
          </ac:spMkLst>
        </pc:spChg>
        <pc:spChg chg="add mod">
          <ac:chgData name="David Chumpitaz" userId="ecb03494-0cfe-45ce-9750-757aeba2bb77" providerId="ADAL" clId="{39F1708F-F21C-4CDC-A891-21436D747DED}" dt="2020-04-24T03:21:22.164" v="1018" actId="1036"/>
          <ac:spMkLst>
            <pc:docMk/>
            <pc:sldMk cId="2267070998" sldId="271"/>
            <ac:spMk id="4" creationId="{66E10CA1-79EE-4A66-897C-AA6511AB3500}"/>
          </ac:spMkLst>
        </pc:spChg>
        <pc:spChg chg="add mod">
          <ac:chgData name="David Chumpitaz" userId="ecb03494-0cfe-45ce-9750-757aeba2bb77" providerId="ADAL" clId="{39F1708F-F21C-4CDC-A891-21436D747DED}" dt="2020-04-24T03:41:53.437" v="1421" actId="20577"/>
          <ac:spMkLst>
            <pc:docMk/>
            <pc:sldMk cId="2267070998" sldId="271"/>
            <ac:spMk id="5" creationId="{694AC98F-7248-4244-83D7-B71965708141}"/>
          </ac:spMkLst>
        </pc:spChg>
        <pc:spChg chg="add del">
          <ac:chgData name="David Chumpitaz" userId="ecb03494-0cfe-45ce-9750-757aeba2bb77" providerId="ADAL" clId="{39F1708F-F21C-4CDC-A891-21436D747DED}" dt="2020-04-24T02:54:42.572" v="604" actId="478"/>
          <ac:spMkLst>
            <pc:docMk/>
            <pc:sldMk cId="2267070998" sldId="271"/>
            <ac:spMk id="6" creationId="{7BA1926E-B3C5-4A22-8359-5F5EBAC28AB5}"/>
          </ac:spMkLst>
        </pc:spChg>
        <pc:spChg chg="mod">
          <ac:chgData name="David Chumpitaz" userId="ecb03494-0cfe-45ce-9750-757aeba2bb77" providerId="ADAL" clId="{39F1708F-F21C-4CDC-A891-21436D747DED}" dt="2020-04-24T03:45:39.320" v="1537" actId="20577"/>
          <ac:spMkLst>
            <pc:docMk/>
            <pc:sldMk cId="2267070998" sldId="271"/>
            <ac:spMk id="7" creationId="{A7B598E5-03C5-4AF5-959F-F0DCC58D7DDE}"/>
          </ac:spMkLst>
        </pc:spChg>
        <pc:spChg chg="add del">
          <ac:chgData name="David Chumpitaz" userId="ecb03494-0cfe-45ce-9750-757aeba2bb77" providerId="ADAL" clId="{39F1708F-F21C-4CDC-A891-21436D747DED}" dt="2020-04-24T02:54:49.974" v="606"/>
          <ac:spMkLst>
            <pc:docMk/>
            <pc:sldMk cId="2267070998" sldId="271"/>
            <ac:spMk id="9" creationId="{EFBC6FE8-DDC7-4CFF-B6C1-92F89998CC75}"/>
          </ac:spMkLst>
        </pc:spChg>
        <pc:spChg chg="del mod">
          <ac:chgData name="David Chumpitaz" userId="ecb03494-0cfe-45ce-9750-757aeba2bb77" providerId="ADAL" clId="{39F1708F-F21C-4CDC-A891-21436D747DED}" dt="2020-04-24T02:41:42.020" v="236" actId="478"/>
          <ac:spMkLst>
            <pc:docMk/>
            <pc:sldMk cId="2267070998" sldId="271"/>
            <ac:spMk id="11" creationId="{ECFDBC25-750B-40AE-BC0C-C923B96B22FA}"/>
          </ac:spMkLst>
        </pc:spChg>
        <pc:spChg chg="add mod">
          <ac:chgData name="David Chumpitaz" userId="ecb03494-0cfe-45ce-9750-757aeba2bb77" providerId="ADAL" clId="{39F1708F-F21C-4CDC-A891-21436D747DED}" dt="2020-04-24T03:03:20.865" v="673" actId="403"/>
          <ac:spMkLst>
            <pc:docMk/>
            <pc:sldMk cId="2267070998" sldId="271"/>
            <ac:spMk id="21" creationId="{97B60074-EB1D-400F-8613-DDCF79196460}"/>
          </ac:spMkLst>
        </pc:spChg>
        <pc:spChg chg="add mod">
          <ac:chgData name="David Chumpitaz" userId="ecb03494-0cfe-45ce-9750-757aeba2bb77" providerId="ADAL" clId="{39F1708F-F21C-4CDC-A891-21436D747DED}" dt="2020-04-24T03:21:07.217" v="1002" actId="1076"/>
          <ac:spMkLst>
            <pc:docMk/>
            <pc:sldMk cId="2267070998" sldId="271"/>
            <ac:spMk id="22" creationId="{367F534E-7C7F-4324-8AB2-76B175A455EE}"/>
          </ac:spMkLst>
        </pc:spChg>
        <pc:picChg chg="add mod modCrop">
          <ac:chgData name="David Chumpitaz" userId="ecb03494-0cfe-45ce-9750-757aeba2bb77" providerId="ADAL" clId="{39F1708F-F21C-4CDC-A891-21436D747DED}" dt="2020-04-24T03:02:41.790" v="649" actId="1076"/>
          <ac:picMkLst>
            <pc:docMk/>
            <pc:sldMk cId="2267070998" sldId="271"/>
            <ac:picMk id="8" creationId="{88D1A878-6F7A-4EE5-885F-1E8148A1DE03}"/>
          </ac:picMkLst>
        </pc:picChg>
        <pc:picChg chg="add mod">
          <ac:chgData name="David Chumpitaz" userId="ecb03494-0cfe-45ce-9750-757aeba2bb77" providerId="ADAL" clId="{39F1708F-F21C-4CDC-A891-21436D747DED}" dt="2020-04-24T03:21:22.164" v="1018" actId="1036"/>
          <ac:picMkLst>
            <pc:docMk/>
            <pc:sldMk cId="2267070998" sldId="271"/>
            <ac:picMk id="12" creationId="{F88B40D0-568B-4C3E-AC38-020DA02A899C}"/>
          </ac:picMkLst>
        </pc:picChg>
        <pc:picChg chg="add mod">
          <ac:chgData name="David Chumpitaz" userId="ecb03494-0cfe-45ce-9750-757aeba2bb77" providerId="ADAL" clId="{39F1708F-F21C-4CDC-A891-21436D747DED}" dt="2020-04-24T03:21:22.164" v="1018" actId="1036"/>
          <ac:picMkLst>
            <pc:docMk/>
            <pc:sldMk cId="2267070998" sldId="271"/>
            <ac:picMk id="14" creationId="{9958C49B-6CCF-4C13-A8B4-BA6F6445BFFC}"/>
          </ac:picMkLst>
        </pc:picChg>
        <pc:picChg chg="del">
          <ac:chgData name="David Chumpitaz" userId="ecb03494-0cfe-45ce-9750-757aeba2bb77" providerId="ADAL" clId="{39F1708F-F21C-4CDC-A891-21436D747DED}" dt="2020-04-24T02:44:06.051" v="291" actId="478"/>
          <ac:picMkLst>
            <pc:docMk/>
            <pc:sldMk cId="2267070998" sldId="271"/>
            <ac:picMk id="16" creationId="{3F788010-69D5-410F-9E68-DC172D1A4C6E}"/>
          </ac:picMkLst>
        </pc:picChg>
        <pc:picChg chg="del">
          <ac:chgData name="David Chumpitaz" userId="ecb03494-0cfe-45ce-9750-757aeba2bb77" providerId="ADAL" clId="{39F1708F-F21C-4CDC-A891-21436D747DED}" dt="2020-04-24T02:44:00.005" v="289" actId="478"/>
          <ac:picMkLst>
            <pc:docMk/>
            <pc:sldMk cId="2267070998" sldId="271"/>
            <ac:picMk id="17" creationId="{BBA84559-624D-4B0C-ADC7-7D86625D7D0E}"/>
          </ac:picMkLst>
        </pc:picChg>
        <pc:picChg chg="add mod">
          <ac:chgData name="David Chumpitaz" userId="ecb03494-0cfe-45ce-9750-757aeba2bb77" providerId="ADAL" clId="{39F1708F-F21C-4CDC-A891-21436D747DED}" dt="2020-04-24T03:21:22.164" v="1018" actId="1036"/>
          <ac:picMkLst>
            <pc:docMk/>
            <pc:sldMk cId="2267070998" sldId="271"/>
            <ac:picMk id="18" creationId="{C86FA0AF-267D-4B0F-9A02-95C79B8001A6}"/>
          </ac:picMkLst>
        </pc:picChg>
        <pc:picChg chg="add mod">
          <ac:chgData name="David Chumpitaz" userId="ecb03494-0cfe-45ce-9750-757aeba2bb77" providerId="ADAL" clId="{39F1708F-F21C-4CDC-A891-21436D747DED}" dt="2020-04-24T03:21:22.164" v="1018" actId="1036"/>
          <ac:picMkLst>
            <pc:docMk/>
            <pc:sldMk cId="2267070998" sldId="271"/>
            <ac:picMk id="20" creationId="{588E0CAF-D284-4615-8774-B08B9A87CF4B}"/>
          </ac:picMkLst>
        </pc:picChg>
        <pc:picChg chg="del">
          <ac:chgData name="David Chumpitaz" userId="ecb03494-0cfe-45ce-9750-757aeba2bb77" providerId="ADAL" clId="{39F1708F-F21C-4CDC-A891-21436D747DED}" dt="2020-04-24T02:44:00.744" v="290" actId="478"/>
          <ac:picMkLst>
            <pc:docMk/>
            <pc:sldMk cId="2267070998" sldId="271"/>
            <ac:picMk id="3078" creationId="{285D3F1A-ECAA-44A2-990F-D1A28A7F2FA1}"/>
          </ac:picMkLst>
        </pc:picChg>
      </pc:sldChg>
      <pc:sldChg chg="del">
        <pc:chgData name="David Chumpitaz" userId="ecb03494-0cfe-45ce-9750-757aeba2bb77" providerId="ADAL" clId="{39F1708F-F21C-4CDC-A891-21436D747DED}" dt="2020-04-24T02:37:02.061" v="171" actId="47"/>
        <pc:sldMkLst>
          <pc:docMk/>
          <pc:sldMk cId="2434985827" sldId="272"/>
        </pc:sldMkLst>
      </pc:sldChg>
      <pc:sldChg chg="modSp add">
        <pc:chgData name="David Chumpitaz" userId="ecb03494-0cfe-45ce-9750-757aeba2bb77" providerId="ADAL" clId="{39F1708F-F21C-4CDC-A891-21436D747DED}" dt="2020-04-24T04:29:44.308" v="2007" actId="20577"/>
        <pc:sldMkLst>
          <pc:docMk/>
          <pc:sldMk cId="4026949907" sldId="272"/>
        </pc:sldMkLst>
        <pc:spChg chg="mod">
          <ac:chgData name="David Chumpitaz" userId="ecb03494-0cfe-45ce-9750-757aeba2bb77" providerId="ADAL" clId="{39F1708F-F21C-4CDC-A891-21436D747DED}" dt="2020-04-24T04:29:44.308" v="2007" actId="20577"/>
          <ac:spMkLst>
            <pc:docMk/>
            <pc:sldMk cId="4026949907" sldId="272"/>
            <ac:spMk id="7" creationId="{A7B598E5-03C5-4AF5-959F-F0DCC58D7DDE}"/>
          </ac:spMkLst>
        </pc:spChg>
        <pc:spChg chg="mod">
          <ac:chgData name="David Chumpitaz" userId="ecb03494-0cfe-45ce-9750-757aeba2bb77" providerId="ADAL" clId="{39F1708F-F21C-4CDC-A891-21436D747DED}" dt="2020-04-24T04:28:05.234" v="1775" actId="20577"/>
          <ac:spMkLst>
            <pc:docMk/>
            <pc:sldMk cId="4026949907" sldId="272"/>
            <ac:spMk id="11" creationId="{ECFDBC25-750B-40AE-BC0C-C923B96B22FA}"/>
          </ac:spMkLst>
        </pc:spChg>
      </pc:sldChg>
      <pc:sldChg chg="del">
        <pc:chgData name="David Chumpitaz" userId="ecb03494-0cfe-45ce-9750-757aeba2bb77" providerId="ADAL" clId="{39F1708F-F21C-4CDC-A891-21436D747DED}" dt="2020-04-24T02:37:04.068" v="173" actId="47"/>
        <pc:sldMkLst>
          <pc:docMk/>
          <pc:sldMk cId="2068726161" sldId="273"/>
        </pc:sldMkLst>
      </pc:sldChg>
      <pc:sldChg chg="del">
        <pc:chgData name="David Chumpitaz" userId="ecb03494-0cfe-45ce-9750-757aeba2bb77" providerId="ADAL" clId="{39F1708F-F21C-4CDC-A891-21436D747DED}" dt="2020-04-24T02:37:02.942" v="172" actId="47"/>
        <pc:sldMkLst>
          <pc:docMk/>
          <pc:sldMk cId="2679113894" sldId="274"/>
        </pc:sldMkLst>
      </pc:sldChg>
    </pc:docChg>
  </pc:docChgLst>
  <pc:docChgLst>
    <pc:chgData name="David Chumpitaz" userId="ecb03494-0cfe-45ce-9750-757aeba2bb77" providerId="ADAL" clId="{AEE10881-2FF9-4DEB-877E-4A8ACE6DBAF2}"/>
    <pc:docChg chg="modSld">
      <pc:chgData name="David Chumpitaz" userId="ecb03494-0cfe-45ce-9750-757aeba2bb77" providerId="ADAL" clId="{AEE10881-2FF9-4DEB-877E-4A8ACE6DBAF2}" dt="2019-05-02T06:03:21.738" v="0"/>
      <pc:docMkLst>
        <pc:docMk/>
      </pc:docMkLst>
      <pc:sldChg chg="modTransition">
        <pc:chgData name="David Chumpitaz" userId="ecb03494-0cfe-45ce-9750-757aeba2bb77" providerId="ADAL" clId="{AEE10881-2FF9-4DEB-877E-4A8ACE6DBAF2}" dt="2019-05-02T06:03:21.738" v="0"/>
        <pc:sldMkLst>
          <pc:docMk/>
          <pc:sldMk cId="4276998615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93E04-5341-4FBF-8F33-70CF90297525}" type="datetimeFigureOut">
              <a:rPr lang="es-PA" smtClean="0"/>
              <a:t>06/19/2020</a:t>
            </a:fld>
            <a:endParaRPr lang="es-P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A5174-9C89-4DE4-A8F5-AC04C95A7174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01849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A" dirty="0"/>
              <a:t>Básicamente, somos una empresa de creación de soluciones basadas en tecnología para corporaciones.</a:t>
            </a:r>
          </a:p>
          <a:p>
            <a:r>
              <a:rPr lang="es-PA" dirty="0"/>
              <a:t>Nuestros clientes son bancos, aseguradoras, gobierno, puertos y empresas automotrices.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5174-9C89-4DE4-A8F5-AC04C95A7174}" type="slidenum">
              <a:rPr lang="es-PA" smtClean="0"/>
              <a:t>2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0772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F4AA-7433-4125-964C-1AA15504F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9C1F7-38FE-4882-8A6F-FF8855EB6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8BAF4-B7CA-42B5-BB46-37E10A82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19/6/2020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AD3D8-401E-4D83-B770-83847CAE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B7B0B-AAE4-44BB-9B89-CDE1493E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0562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7EB0-F850-4923-B8ED-87AE1FA0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68361-87F4-4A54-8D24-B18395777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AED9-4E46-4F45-993A-BB9EAC06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19/6/2020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4E6BD-7BEF-45F5-B894-7ACFA631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9D784-44A7-4F2C-815A-6C6CAB25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1171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4F410-020B-44A8-8C05-C53B31CBF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7DF9A-8933-4E7A-98AC-B24795856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CF09C-4BAB-441A-874B-328EC64F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19/6/2020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41448-6A9B-4352-A75F-1D736806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1BD2A-4CC2-46BD-93FD-4DD246EA0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9160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64FB-F38B-4596-B087-BD17C399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47DA-FDCF-46A4-B1EF-1E030D556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04D6E-307B-462E-831D-AA8E82C8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19/6/2020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7F2F5-4FBC-4A9D-98CD-88457492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C22E4-F3EE-4721-B25F-DC73B6A9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7653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F065-CF56-4F19-AF12-4A42A0DB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4DE95-9B34-46C0-BCD7-88294F786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D62B0-469B-447A-96CF-B15039B5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19/6/2020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DA3E-24C0-4735-A6C7-BADDE4E9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4D056-9FC4-475E-AB42-CFBA7C0D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0216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E410-5C14-4073-818B-B0E936D4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46141-0E82-401C-BFFC-87B18DB4B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CDC71-9C9E-491C-9038-7F9199616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C0ADB-D539-4311-800B-1D4B0E5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19/6/2020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B1270-D9CB-4AFC-A5D0-F6937235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EE96A-2AC2-49C6-BB0A-DEB8F139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795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595F-E87E-431A-A494-0F9295F16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2FD6F-6973-47BA-B0DF-9166D8710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4A252-5E00-48E6-BD47-B5EFF62C3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03EF4-C3E5-44FB-B9DB-46090E19F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90144-D38E-40D8-9C22-98E91BBD8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D1279-842A-40C2-8DB6-9B1D2FD2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19/6/2020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BE711-DDD8-4117-AA93-2C6ACB94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133DA-A4B9-4D31-9762-DB710CF8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92077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921F-34C2-43E4-A880-6F6452D1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4AFDC-AB59-4278-ACE4-033AFFAE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19/6/2020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D6C63-BD96-40B1-9162-FB37AD49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0CECE-11B8-46B5-B62B-49C02B4F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780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9C637-5D2E-4324-9663-52D3A9B4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19/6/2020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4129C-7C8D-494A-A39B-9126B68C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1F584-1EF3-41C7-8EA2-560AF30D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6706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07CF-55F9-4BB0-84F0-2B92D08B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88D01-3EDC-432C-B0E7-7690D07C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8FDB8-E8FD-4C57-AD06-B7A566B92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1EC2B-11E4-47C4-8340-76EC0AD0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19/6/2020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91DFB-AB84-47B4-BC7B-808763FE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32202-53A8-4FF6-9C36-EA307ABC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1702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92CE-DD52-4820-9F82-FE30786E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D7539-1B01-439C-9834-DB6FC902A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24068-747D-45FD-A099-4067CFBCF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CF3CD-FEA8-4537-9BD5-7852EC159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33B52-959A-4062-9316-0FA2971C865D}" type="datetimeFigureOut">
              <a:rPr lang="es-419" smtClean="0"/>
              <a:t>19/6/2020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FD491-E023-4E6C-969C-80B0519B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53F37-7EE7-499B-9C9A-1D9CDF07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2361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39EEA5-80F0-41CA-8EBC-93593BDC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C0819-0AB8-4CD1-91CA-FFCC8D85A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EE806-81F1-4E1A-A5B7-113350C85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33B52-959A-4062-9316-0FA2971C865D}" type="datetimeFigureOut">
              <a:rPr lang="es-419" smtClean="0"/>
              <a:t>19/6/2020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E0878-B507-4F9B-9F92-06339F19F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E9B18-F78F-465B-9046-D0468BA84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EFB05-6DEB-4FC0-B2D7-062B48961C07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3977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web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ev.botframework.com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omposer/setup-yarn" TargetMode="External"/><Relationship Id="rId2" Type="http://schemas.openxmlformats.org/officeDocument/2006/relationships/hyperlink" Target="https://docs.microsoft.com/en-us/composer/introdu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wervirtualagents.microsoft.com/en-us/" TargetMode="External"/><Relationship Id="rId4" Type="http://schemas.openxmlformats.org/officeDocument/2006/relationships/hyperlink" Target="https://docs.microsoft.com/en-us/composer/tutorial/tutorial-introduct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ople-inmotion/pim-botframeworkcompos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7BFFC8-B971-4A1A-B3D4-9C567E223E18}"/>
              </a:ext>
            </a:extLst>
          </p:cNvPr>
          <p:cNvSpPr/>
          <p:nvPr/>
        </p:nvSpPr>
        <p:spPr>
          <a:xfrm>
            <a:off x="0" y="5067300"/>
            <a:ext cx="12192000" cy="179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2AEFE-AA58-4C55-8F19-7B259055E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75" y="3869119"/>
            <a:ext cx="10258449" cy="2387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4F4F4F"/>
                </a:solidFill>
                <a:latin typeface="Rockwell" panose="02060603020205020403" pitchFamily="18" charset="0"/>
                <a:ea typeface="Roboto" pitchFamily="2" charset="0"/>
              </a:rPr>
              <a:t>Bot Framework Composer</a:t>
            </a:r>
            <a:endParaRPr lang="es-419" sz="5400" dirty="0">
              <a:solidFill>
                <a:srgbClr val="4F4F4F"/>
              </a:solidFill>
              <a:latin typeface="Rockwell" panose="02060603020205020403" pitchFamily="18" charset="0"/>
              <a:ea typeface="Roboto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0E7A3-366B-4E08-AC80-11DAA7303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6422610"/>
            <a:ext cx="9144000" cy="43539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Por: David Chumpitaz</a:t>
            </a:r>
            <a:endParaRPr lang="es-419" dirty="0">
              <a:solidFill>
                <a:schemeClr val="bg1">
                  <a:lumMod val="50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B2F5118-E46C-434A-88EB-20C821FCC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49" y="232405"/>
            <a:ext cx="4131655" cy="483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88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B19D8-69B8-4950-8BA7-D48919FA4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4"/>
            <a:ext cx="5157787" cy="823912"/>
          </a:xfrm>
        </p:spPr>
        <p:txBody>
          <a:bodyPr/>
          <a:lstStyle/>
          <a:p>
            <a:r>
              <a:rPr lang="es-PA" sz="2800" dirty="0">
                <a:latin typeface="Roboto" panose="02000000000000000000" pitchFamily="2" charset="0"/>
                <a:ea typeface="Roboto" panose="02000000000000000000" pitchFamily="2" charset="0"/>
              </a:rPr>
              <a:t>SERVICIOS</a:t>
            </a:r>
            <a:endParaRPr lang="es-PA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B598E5-03C5-4AF5-959F-F0DCC58D7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09876"/>
            <a:ext cx="5157787" cy="36845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419" dirty="0">
                <a:latin typeface="Roboto" pitchFamily="2" charset="0"/>
                <a:ea typeface="Roboto" pitchFamily="2" charset="0"/>
              </a:rPr>
              <a:t>Desarrollo y pruebas de software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419" dirty="0">
                <a:latin typeface="Roboto" pitchFamily="2" charset="0"/>
                <a:ea typeface="Roboto" pitchFamily="2" charset="0"/>
              </a:rPr>
              <a:t>Extracción de datos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419" dirty="0">
                <a:latin typeface="Roboto" pitchFamily="2" charset="0"/>
                <a:ea typeface="Roboto" pitchFamily="2" charset="0"/>
              </a:rPr>
              <a:t>Azure DevOps y JIRA Software.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419" dirty="0">
                <a:latin typeface="Roboto" pitchFamily="2" charset="0"/>
                <a:ea typeface="Roboto" pitchFamily="2" charset="0"/>
              </a:rPr>
              <a:t>Microsoft </a:t>
            </a:r>
            <a:r>
              <a:rPr lang="es-419" dirty="0" err="1">
                <a:latin typeface="Roboto" pitchFamily="2" charset="0"/>
                <a:ea typeface="Roboto" pitchFamily="2" charset="0"/>
              </a:rPr>
              <a:t>Power</a:t>
            </a:r>
            <a:r>
              <a:rPr lang="es-419" dirty="0">
                <a:latin typeface="Roboto" pitchFamily="2" charset="0"/>
                <a:ea typeface="Roboto" pitchFamily="2" charset="0"/>
              </a:rPr>
              <a:t> </a:t>
            </a:r>
            <a:r>
              <a:rPr lang="es-419" dirty="0" err="1">
                <a:latin typeface="Roboto" pitchFamily="2" charset="0"/>
                <a:ea typeface="Roboto" pitchFamily="2" charset="0"/>
              </a:rPr>
              <a:t>Platform</a:t>
            </a:r>
            <a:endParaRPr lang="es-419" dirty="0">
              <a:latin typeface="Roboto" pitchFamily="2" charset="0"/>
              <a:ea typeface="Roboto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419" dirty="0">
                <a:latin typeface="Roboto" pitchFamily="2" charset="0"/>
                <a:ea typeface="Roboto" pitchFamily="2" charset="0"/>
              </a:rPr>
              <a:t>BPM y RPA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10CA1-79EE-4A66-897C-AA6511AB3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4"/>
            <a:ext cx="5183188" cy="823912"/>
          </a:xfrm>
        </p:spPr>
        <p:txBody>
          <a:bodyPr/>
          <a:lstStyle/>
          <a:p>
            <a:r>
              <a:rPr lang="es-PA" sz="2800" dirty="0">
                <a:latin typeface="Roboto" panose="02000000000000000000" pitchFamily="2" charset="0"/>
                <a:ea typeface="Roboto" panose="02000000000000000000" pitchFamily="2" charset="0"/>
              </a:rPr>
              <a:t>INICIATIVAS</a:t>
            </a:r>
            <a:endParaRPr lang="es-PA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4AC98F-7248-4244-83D7-B71965708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09876"/>
            <a:ext cx="5183188" cy="36845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PA" dirty="0"/>
              <a:t>Smartwatches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PA" dirty="0"/>
              <a:t>TuCrecimiento.com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PA" dirty="0" err="1"/>
              <a:t>Chatbot</a:t>
            </a:r>
            <a:r>
              <a:rPr lang="es-PA" dirty="0"/>
              <a:t> / IVR / Web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PA" dirty="0"/>
              <a:t>3 apps móviles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PA" dirty="0"/>
              <a:t>Alexa y Google </a:t>
            </a:r>
            <a:r>
              <a:rPr lang="es-PA" dirty="0" err="1"/>
              <a:t>Assistant</a:t>
            </a:r>
            <a:endParaRPr lang="es-PA" dirty="0"/>
          </a:p>
          <a:p>
            <a:pPr>
              <a:buFont typeface="Wingdings" panose="05000000000000000000" pitchFamily="2" charset="2"/>
              <a:buChar char="§"/>
            </a:pPr>
            <a:r>
              <a:rPr lang="es-PA" dirty="0"/>
              <a:t>EstoyProtegido.com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PA" dirty="0"/>
              <a:t>Web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D1A878-6F7A-4EE5-885F-1E8148A1DE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67" b="38666"/>
          <a:stretch/>
        </p:blipFill>
        <p:spPr>
          <a:xfrm>
            <a:off x="1284147" y="78789"/>
            <a:ext cx="9471307" cy="1828800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F88B40D0-568B-4C3E-AC38-020DA02A8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601" y="3435657"/>
            <a:ext cx="1012826" cy="1012826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9958C49B-6CCF-4C13-A8B4-BA6F6445B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601" y="5123830"/>
            <a:ext cx="1012825" cy="10128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6FA0AF-267D-4B0F-9A02-95C79B8001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627" y="2336036"/>
            <a:ext cx="1012826" cy="1012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88E0CAF-D284-4615-8774-B08B9A87CF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601" y="2313628"/>
            <a:ext cx="1012826" cy="101282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7B60074-EB1D-400F-8613-DDCF79196460}"/>
              </a:ext>
            </a:extLst>
          </p:cNvPr>
          <p:cNvSpPr txBox="1"/>
          <p:nvPr/>
        </p:nvSpPr>
        <p:spPr>
          <a:xfrm>
            <a:off x="7631025" y="1669966"/>
            <a:ext cx="1733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000" dirty="0">
                <a:latin typeface="Roboto" panose="02000000000000000000" pitchFamily="2" charset="0"/>
                <a:ea typeface="Roboto" panose="02000000000000000000" pitchFamily="2" charset="0"/>
              </a:rPr>
              <a:t>Desde 2015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7F534E-7C7F-4324-8AB2-76B175A455EE}"/>
              </a:ext>
            </a:extLst>
          </p:cNvPr>
          <p:cNvSpPr txBox="1"/>
          <p:nvPr/>
        </p:nvSpPr>
        <p:spPr>
          <a:xfrm>
            <a:off x="3937837" y="6265435"/>
            <a:ext cx="4119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Roboto" pitchFamily="2" charset="0"/>
                <a:ea typeface="Roboto" pitchFamily="2" charset="0"/>
              </a:rPr>
              <a:t>david@people-inmotion.com</a:t>
            </a:r>
            <a:endParaRPr lang="es-PA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07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08557AA-9EF0-4F30-B518-601E4B632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35" y="1439349"/>
            <a:ext cx="9108661" cy="33725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422CCE-4F05-412D-8DDF-55E7E516B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4" y="2898401"/>
            <a:ext cx="5093253" cy="381994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FB351C9-172F-4086-ABB4-CCE8DEFF1559}"/>
              </a:ext>
            </a:extLst>
          </p:cNvPr>
          <p:cNvSpPr txBox="1">
            <a:spLocks/>
          </p:cNvSpPr>
          <p:nvPr/>
        </p:nvSpPr>
        <p:spPr>
          <a:xfrm>
            <a:off x="0" y="-5590"/>
            <a:ext cx="12192000" cy="1325563"/>
          </a:xfrm>
          <a:prstGeom prst="rect">
            <a:avLst/>
          </a:prstGeom>
          <a:solidFill>
            <a:srgbClr val="00A6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Chatbots Panamá</a:t>
            </a:r>
            <a:endParaRPr lang="es-419" sz="5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7A1EDA-C4AF-4510-BDA6-51F8931BF1CD}"/>
              </a:ext>
            </a:extLst>
          </p:cNvPr>
          <p:cNvSpPr txBox="1"/>
          <p:nvPr/>
        </p:nvSpPr>
        <p:spPr>
          <a:xfrm>
            <a:off x="5380668" y="5072603"/>
            <a:ext cx="66832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Promovemos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la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creación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y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uso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de los chatbots,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asistentes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inteligentes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y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servicios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cognitivos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379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3730-5076-490A-A769-8468079A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590"/>
            <a:ext cx="12192000" cy="1325563"/>
          </a:xfrm>
          <a:solidFill>
            <a:srgbClr val="00A6FF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        Microsoft Bot Framework</a:t>
            </a:r>
            <a:endParaRPr lang="es-419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C767D-4AB5-4240-9F95-78A40D7CD2A1}"/>
              </a:ext>
            </a:extLst>
          </p:cNvPr>
          <p:cNvSpPr txBox="1"/>
          <p:nvPr/>
        </p:nvSpPr>
        <p:spPr>
          <a:xfrm>
            <a:off x="1422396" y="6334780"/>
            <a:ext cx="9340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dirty="0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https://dev.botframework.com/</a:t>
            </a:r>
            <a:endParaRPr lang="es-419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61C4AA-8E08-4477-B726-97AB680DB1F7}"/>
              </a:ext>
            </a:extLst>
          </p:cNvPr>
          <p:cNvSpPr txBox="1"/>
          <p:nvPr/>
        </p:nvSpPr>
        <p:spPr>
          <a:xfrm>
            <a:off x="304799" y="1490764"/>
            <a:ext cx="1157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Roboto" pitchFamily="2" charset="0"/>
                <a:ea typeface="Roboto" pitchFamily="2" charset="0"/>
              </a:rPr>
              <a:t>Creación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de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experiencias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conversaciones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de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nivel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en-US" sz="2800" dirty="0" err="1">
                <a:latin typeface="Roboto" pitchFamily="2" charset="0"/>
                <a:ea typeface="Roboto" pitchFamily="2" charset="0"/>
              </a:rPr>
              <a:t>empresarial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.</a:t>
            </a:r>
            <a:endParaRPr lang="es-419" sz="28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B798B0-E579-4C24-B1F8-63BD74FC7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96" y="253689"/>
            <a:ext cx="827807" cy="83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5B5E08-9F98-445F-9340-9ED124E69498}"/>
              </a:ext>
            </a:extLst>
          </p:cNvPr>
          <p:cNvSpPr txBox="1"/>
          <p:nvPr/>
        </p:nvSpPr>
        <p:spPr>
          <a:xfrm>
            <a:off x="1293003" y="2237606"/>
            <a:ext cx="4688737" cy="83099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A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Bot Framework SDK</a:t>
            </a:r>
          </a:p>
          <a:p>
            <a:pPr algn="ctr"/>
            <a:r>
              <a:rPr lang="es-PA" sz="2000" dirty="0">
                <a:latin typeface="Roboto" panose="02000000000000000000" pitchFamily="2" charset="0"/>
                <a:ea typeface="Roboto" panose="02000000000000000000" pitchFamily="2" charset="0"/>
              </a:rPr>
              <a:t>C# - Node.js - Java - Python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73DCCE-CC35-43AD-B0B8-F921BD8FABE3}"/>
              </a:ext>
            </a:extLst>
          </p:cNvPr>
          <p:cNvSpPr txBox="1"/>
          <p:nvPr/>
        </p:nvSpPr>
        <p:spPr>
          <a:xfrm>
            <a:off x="2782957" y="3260527"/>
            <a:ext cx="6003234" cy="83099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A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Bot Framework </a:t>
            </a:r>
            <a:r>
              <a:rPr lang="es-PA" sz="28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Emulator</a:t>
            </a:r>
            <a:endParaRPr lang="es-PA" sz="28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s-PA" sz="2000" dirty="0">
                <a:latin typeface="Roboto" panose="02000000000000000000" pitchFamily="2" charset="0"/>
                <a:ea typeface="Roboto" panose="02000000000000000000" pitchFamily="2" charset="0"/>
              </a:rPr>
              <a:t>Depuración y pruebas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93105F-E4EF-4462-9F6C-7229B4D3D654}"/>
              </a:ext>
            </a:extLst>
          </p:cNvPr>
          <p:cNvSpPr txBox="1"/>
          <p:nvPr/>
        </p:nvSpPr>
        <p:spPr>
          <a:xfrm>
            <a:off x="2782957" y="4280910"/>
            <a:ext cx="6003234" cy="83099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A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Azure Bot </a:t>
            </a:r>
            <a:r>
              <a:rPr lang="es-PA" sz="28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Service</a:t>
            </a:r>
            <a:endParaRPr lang="es-PA" sz="28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s-PA" sz="2000" dirty="0">
                <a:latin typeface="Roboto" panose="02000000000000000000" pitchFamily="2" charset="0"/>
                <a:ea typeface="Roboto" panose="02000000000000000000" pitchFamily="2" charset="0"/>
              </a:rPr>
              <a:t>Publicación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B295C9-AEE3-44E4-A321-68599A31789C}"/>
              </a:ext>
            </a:extLst>
          </p:cNvPr>
          <p:cNvSpPr txBox="1"/>
          <p:nvPr/>
        </p:nvSpPr>
        <p:spPr>
          <a:xfrm>
            <a:off x="6236065" y="2216473"/>
            <a:ext cx="4688737" cy="83099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A" sz="28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Bot Framework </a:t>
            </a:r>
            <a:r>
              <a:rPr lang="es-PA" sz="28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Composer</a:t>
            </a:r>
            <a:endParaRPr lang="es-PA" sz="2800" dirty="0">
              <a:solidFill>
                <a:schemeClr val="accent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s-PA" sz="2000" dirty="0">
                <a:latin typeface="Roboto" panose="02000000000000000000" pitchFamily="2" charset="0"/>
                <a:ea typeface="Roboto" panose="02000000000000000000" pitchFamily="2" charset="0"/>
              </a:rPr>
              <a:t>IDE para equipos multidisciplinarios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DC3D50-608A-487E-8799-45953714036B}"/>
              </a:ext>
            </a:extLst>
          </p:cNvPr>
          <p:cNvSpPr txBox="1"/>
          <p:nvPr/>
        </p:nvSpPr>
        <p:spPr>
          <a:xfrm>
            <a:off x="2782957" y="5301293"/>
            <a:ext cx="6003234" cy="83099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A" sz="2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Canales</a:t>
            </a:r>
          </a:p>
          <a:p>
            <a:pPr algn="ctr"/>
            <a:r>
              <a:rPr lang="es-PA" sz="2000" dirty="0">
                <a:latin typeface="Roboto" panose="02000000000000000000" pitchFamily="2" charset="0"/>
                <a:ea typeface="Roboto" panose="02000000000000000000" pitchFamily="2" charset="0"/>
              </a:rPr>
              <a:t>Facebook, </a:t>
            </a:r>
            <a:r>
              <a:rPr lang="es-PA" sz="2000" dirty="0" err="1">
                <a:latin typeface="Roboto" panose="02000000000000000000" pitchFamily="2" charset="0"/>
                <a:ea typeface="Roboto" panose="02000000000000000000" pitchFamily="2" charset="0"/>
              </a:rPr>
              <a:t>Telegram</a:t>
            </a:r>
            <a:r>
              <a:rPr lang="es-PA" sz="2000" dirty="0">
                <a:latin typeface="Roboto" panose="02000000000000000000" pitchFamily="2" charset="0"/>
                <a:ea typeface="Roboto" panose="02000000000000000000" pitchFamily="2" charset="0"/>
              </a:rPr>
              <a:t>, Skype, Alexa, etc.</a:t>
            </a:r>
          </a:p>
        </p:txBody>
      </p:sp>
    </p:spTree>
    <p:extLst>
      <p:ext uri="{BB962C8B-B14F-4D97-AF65-F5344CB8AC3E}">
        <p14:creationId xmlns:p14="http://schemas.microsoft.com/office/powerpoint/2010/main" val="347735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B598E5-03C5-4AF5-959F-F0DCC58D7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</a:rPr>
              <a:t>IDE para crear </a:t>
            </a:r>
            <a:r>
              <a:rPr lang="es-PA" sz="3000" dirty="0" err="1">
                <a:latin typeface="Roboto" panose="02000000000000000000" pitchFamily="2" charset="0"/>
                <a:ea typeface="Roboto" panose="02000000000000000000" pitchFamily="2" charset="0"/>
              </a:rPr>
              <a:t>bots</a:t>
            </a: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s-PA" sz="3000" u="sng" dirty="0">
                <a:latin typeface="Roboto" panose="02000000000000000000" pitchFamily="2" charset="0"/>
                <a:ea typeface="Roboto" panose="02000000000000000000" pitchFamily="2" charset="0"/>
              </a:rPr>
              <a:t>Siempre</a:t>
            </a: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</a:rPr>
              <a:t> usando las últimas características del Bot Framework SDK.</a:t>
            </a:r>
          </a:p>
          <a:p>
            <a:pPr marL="0" indent="0">
              <a:buNone/>
            </a:pPr>
            <a:endParaRPr lang="es-PA" sz="3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https://docs.microsoft.com/en-us/composer/introduction</a:t>
            </a:r>
            <a:endParaRPr lang="es-PA" sz="3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https://docs.microsoft.com/en-us/composer/setup-yarn</a:t>
            </a:r>
            <a:endParaRPr lang="es-PA" sz="3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  <a:hlinkClick r:id="rId4"/>
              </a:rPr>
              <a:t>https://docs.microsoft.com/en-us/composer/tutorial/tutorial-introduction</a:t>
            </a:r>
            <a:endParaRPr lang="es-PA" sz="3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  <a:hlinkClick r:id="rId5"/>
              </a:rPr>
              <a:t>https://powervirtualagents.microsoft.com/en-us/</a:t>
            </a:r>
            <a:endParaRPr lang="es-PA" sz="3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419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FDBC25-750B-40AE-BC0C-C923B96B22FA}"/>
              </a:ext>
            </a:extLst>
          </p:cNvPr>
          <p:cNvSpPr txBox="1">
            <a:spLocks/>
          </p:cNvSpPr>
          <p:nvPr/>
        </p:nvSpPr>
        <p:spPr>
          <a:xfrm>
            <a:off x="0" y="-50549"/>
            <a:ext cx="12192000" cy="1325563"/>
          </a:xfrm>
          <a:prstGeom prst="rect">
            <a:avLst/>
          </a:prstGeom>
          <a:solidFill>
            <a:srgbClr val="00A6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Bot Framework Composer</a:t>
            </a:r>
            <a:endParaRPr lang="es-419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0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B598E5-03C5-4AF5-959F-F0DCC58D7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</a:rPr>
              <a:t>Puedes encontrar el código del </a:t>
            </a:r>
            <a:r>
              <a:rPr lang="es-PA" sz="3000" dirty="0" err="1">
                <a:latin typeface="Roboto" panose="02000000000000000000" pitchFamily="2" charset="0"/>
                <a:ea typeface="Roboto" panose="02000000000000000000" pitchFamily="2" charset="0"/>
              </a:rPr>
              <a:t>chatbot</a:t>
            </a: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</a:rPr>
              <a:t> mostrado y el web </a:t>
            </a:r>
            <a:r>
              <a:rPr lang="es-PA" sz="3000" dirty="0" err="1">
                <a:latin typeface="Roboto" panose="02000000000000000000" pitchFamily="2" charset="0"/>
                <a:ea typeface="Roboto" panose="02000000000000000000" pitchFamily="2" charset="0"/>
              </a:rPr>
              <a:t>service</a:t>
            </a: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</a:rPr>
              <a:t> que lo apoya en:</a:t>
            </a:r>
          </a:p>
          <a:p>
            <a:pPr marL="0" indent="0" algn="ctr">
              <a:buNone/>
            </a:pPr>
            <a:endParaRPr lang="es-PA" sz="3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buNone/>
            </a:pPr>
            <a:r>
              <a:rPr lang="es-PA" sz="3200" dirty="0">
                <a:hlinkClick r:id="rId2"/>
              </a:rPr>
              <a:t>https://github.com/</a:t>
            </a:r>
            <a:r>
              <a:rPr lang="es-PA" sz="3200">
                <a:hlinkClick r:id="rId2"/>
              </a:rPr>
              <a:t>people-inmotion/pim-botframeworkcomposer</a:t>
            </a:r>
            <a:endParaRPr lang="es-PA" sz="3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es-PA" sz="3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buNone/>
            </a:pP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</a:rPr>
              <a:t>Necesitas instalar Visual Studio </a:t>
            </a:r>
            <a:r>
              <a:rPr lang="es-PA" sz="3000" dirty="0" err="1">
                <a:latin typeface="Roboto" panose="02000000000000000000" pitchFamily="2" charset="0"/>
                <a:ea typeface="Roboto" panose="02000000000000000000" pitchFamily="2" charset="0"/>
              </a:rPr>
              <a:t>Community</a:t>
            </a: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</a:rPr>
              <a:t> con ASP .NET Core y el Bot Framework </a:t>
            </a:r>
            <a:r>
              <a:rPr lang="es-PA" sz="3000" dirty="0" err="1">
                <a:latin typeface="Roboto" panose="02000000000000000000" pitchFamily="2" charset="0"/>
                <a:ea typeface="Roboto" panose="02000000000000000000" pitchFamily="2" charset="0"/>
              </a:rPr>
              <a:t>Composer</a:t>
            </a:r>
            <a:r>
              <a:rPr lang="es-PA" sz="3000" dirty="0">
                <a:latin typeface="Roboto" panose="02000000000000000000" pitchFamily="2" charset="0"/>
                <a:ea typeface="Roboto" panose="02000000000000000000" pitchFamily="2" charset="0"/>
              </a:rPr>
              <a:t> para utilizarlo.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FDBC25-750B-40AE-BC0C-C923B96B22FA}"/>
              </a:ext>
            </a:extLst>
          </p:cNvPr>
          <p:cNvSpPr txBox="1">
            <a:spLocks/>
          </p:cNvSpPr>
          <p:nvPr/>
        </p:nvSpPr>
        <p:spPr>
          <a:xfrm>
            <a:off x="0" y="-50549"/>
            <a:ext cx="12192000" cy="1325563"/>
          </a:xfrm>
          <a:prstGeom prst="rect">
            <a:avLst/>
          </a:prstGeom>
          <a:solidFill>
            <a:srgbClr val="00A6FF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 Proyecto de </a:t>
            </a:r>
            <a:r>
              <a:rPr lang="en-US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demostración</a:t>
            </a:r>
            <a:endParaRPr lang="es-419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94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282</Words>
  <Application>Microsoft Office PowerPoint</Application>
  <PresentationFormat>Widescreen</PresentationFormat>
  <Paragraphs>49</Paragraphs>
  <Slides>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Rockwell</vt:lpstr>
      <vt:lpstr>Wingdings</vt:lpstr>
      <vt:lpstr>Office Theme</vt:lpstr>
      <vt:lpstr>Bot Framework Composer</vt:lpstr>
      <vt:lpstr>PowerPoint Presentation</vt:lpstr>
      <vt:lpstr>PowerPoint Presentation</vt:lpstr>
      <vt:lpstr>          Microsoft Bot Framework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Actions en Google Assistant</dc:title>
  <dc:creator>David Chumpitaz</dc:creator>
  <cp:lastModifiedBy>David Chumpitaz</cp:lastModifiedBy>
  <cp:revision>174</cp:revision>
  <dcterms:created xsi:type="dcterms:W3CDTF">2018-11-22T02:34:42Z</dcterms:created>
  <dcterms:modified xsi:type="dcterms:W3CDTF">2020-06-19T22:31:27Z</dcterms:modified>
</cp:coreProperties>
</file>