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HY헤드라인M" panose="02030600000101010101" pitchFamily="18" charset="-127"/>
      <p:regular r:id="rId5"/>
    </p:embeddedFont>
    <p:embeddedFont>
      <p:font typeface="가는각진제목체" panose="0203060000010101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80C37-0505-4B8A-93DE-B2CD350760C4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ABA9-DB85-4D39-808A-AEA3B40AD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5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4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5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8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5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1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1029-C5F8-4045-8D41-E4A7A6BDA6E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976E-19A6-48BB-9CF7-BF68E55D8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8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타원 55"/>
          <p:cNvSpPr/>
          <p:nvPr/>
        </p:nvSpPr>
        <p:spPr>
          <a:xfrm>
            <a:off x="9425460" y="1578436"/>
            <a:ext cx="335793" cy="33579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9" y="3121473"/>
            <a:ext cx="5273780" cy="33768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335621" y="1810124"/>
            <a:ext cx="4749024" cy="4981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5" name="그룹 54"/>
          <p:cNvGrpSpPr/>
          <p:nvPr/>
        </p:nvGrpSpPr>
        <p:grpSpPr>
          <a:xfrm>
            <a:off x="7695650" y="1969913"/>
            <a:ext cx="3837623" cy="4585362"/>
            <a:chOff x="7058956" y="702478"/>
            <a:chExt cx="4094818" cy="4892670"/>
          </a:xfrm>
        </p:grpSpPr>
        <p:grpSp>
          <p:nvGrpSpPr>
            <p:cNvPr id="24" name="그룹 23"/>
            <p:cNvGrpSpPr/>
            <p:nvPr/>
          </p:nvGrpSpPr>
          <p:grpSpPr>
            <a:xfrm>
              <a:off x="8332942" y="702478"/>
              <a:ext cx="1632616" cy="887869"/>
              <a:chOff x="6504620" y="417055"/>
              <a:chExt cx="1632616" cy="88786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504620" y="417055"/>
                <a:ext cx="1632616" cy="8878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API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구현 객체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766579" y="765739"/>
                <a:ext cx="1108697" cy="41758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Controller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7058956" y="2121158"/>
              <a:ext cx="1734505" cy="887869"/>
              <a:chOff x="8733469" y="550405"/>
              <a:chExt cx="1734505" cy="887869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733469" y="550405"/>
                <a:ext cx="1734505" cy="8878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서비스 인터페이스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8995429" y="899089"/>
                <a:ext cx="1108697" cy="41758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Logic Method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정의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345760" y="2118113"/>
              <a:ext cx="1734505" cy="887869"/>
              <a:chOff x="7008023" y="1883905"/>
              <a:chExt cx="1734505" cy="88786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008023" y="1883905"/>
                <a:ext cx="1734505" cy="8878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200" b="1" dirty="0" err="1" smtClean="0">
                    <a:solidFill>
                      <a:schemeClr val="tx1"/>
                    </a:solidFill>
                  </a:rPr>
                  <a:t>로직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구현 객체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7269983" y="2232589"/>
                <a:ext cx="1108697" cy="41758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Logic Method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구현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065639" y="3356246"/>
              <a:ext cx="1734505" cy="887869"/>
              <a:chOff x="9050214" y="2426830"/>
              <a:chExt cx="1734505" cy="88786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9050214" y="2426830"/>
                <a:ext cx="1734505" cy="8878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저장 인터페이스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9312174" y="2775514"/>
                <a:ext cx="1108697" cy="41758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Store Method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정의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345759" y="3352445"/>
              <a:ext cx="1734505" cy="887869"/>
              <a:chOff x="8733469" y="3663383"/>
              <a:chExt cx="1734505" cy="887869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8733469" y="3663383"/>
                <a:ext cx="1734505" cy="8878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저장 구현 객체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995429" y="4012067"/>
                <a:ext cx="1108697" cy="41758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Store Method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구현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778593" y="4707279"/>
              <a:ext cx="1734505" cy="887869"/>
              <a:chOff x="8523919" y="4974272"/>
              <a:chExt cx="1734505" cy="887869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8523919" y="4974272"/>
                <a:ext cx="1734505" cy="8878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테이블 저장 객체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8785879" y="5322956"/>
                <a:ext cx="1108697" cy="41758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ORM</a:t>
                </a:r>
              </a:p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JPA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순서도: 자기 디스크 22"/>
            <p:cNvSpPr/>
            <p:nvPr/>
          </p:nvSpPr>
          <p:spPr>
            <a:xfrm>
              <a:off x="10096499" y="4768080"/>
              <a:ext cx="1057275" cy="766266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꺾인 연결선 34"/>
            <p:cNvCxnSpPr>
              <a:stCxn id="9" idx="2"/>
              <a:endCxn id="11" idx="0"/>
            </p:cNvCxnSpPr>
            <p:nvPr/>
          </p:nvCxnSpPr>
          <p:spPr>
            <a:xfrm rot="5400000">
              <a:off x="8272325" y="1244232"/>
              <a:ext cx="530811" cy="1223041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11" idx="3"/>
              <a:endCxn id="15" idx="1"/>
            </p:cNvCxnSpPr>
            <p:nvPr/>
          </p:nvCxnSpPr>
          <p:spPr>
            <a:xfrm flipV="1">
              <a:off x="8793461" y="2562048"/>
              <a:ext cx="552299" cy="304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15" idx="2"/>
              <a:endCxn id="17" idx="0"/>
            </p:cNvCxnSpPr>
            <p:nvPr/>
          </p:nvCxnSpPr>
          <p:spPr>
            <a:xfrm rot="5400000">
              <a:off x="8897821" y="2041054"/>
              <a:ext cx="350264" cy="228012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17" idx="3"/>
              <a:endCxn id="19" idx="1"/>
            </p:cNvCxnSpPr>
            <p:nvPr/>
          </p:nvCxnSpPr>
          <p:spPr>
            <a:xfrm flipV="1">
              <a:off x="8800144" y="3796380"/>
              <a:ext cx="545615" cy="380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19" idx="2"/>
              <a:endCxn id="21" idx="0"/>
            </p:cNvCxnSpPr>
            <p:nvPr/>
          </p:nvCxnSpPr>
          <p:spPr>
            <a:xfrm rot="5400000">
              <a:off x="9195947" y="3690213"/>
              <a:ext cx="466965" cy="1567166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21" idx="3"/>
              <a:endCxn id="23" idx="2"/>
            </p:cNvCxnSpPr>
            <p:nvPr/>
          </p:nvCxnSpPr>
          <p:spPr>
            <a:xfrm flipV="1">
              <a:off x="9513098" y="5151213"/>
              <a:ext cx="58340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타원 57"/>
          <p:cNvSpPr/>
          <p:nvPr/>
        </p:nvSpPr>
        <p:spPr>
          <a:xfrm>
            <a:off x="7941156" y="955258"/>
            <a:ext cx="750854" cy="5818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ssg.com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59" name="타원 58"/>
          <p:cNvSpPr/>
          <p:nvPr/>
        </p:nvSpPr>
        <p:spPr>
          <a:xfrm>
            <a:off x="9219488" y="854522"/>
            <a:ext cx="750854" cy="5818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ssg.com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60" name="타원 59"/>
          <p:cNvSpPr/>
          <p:nvPr/>
        </p:nvSpPr>
        <p:spPr>
          <a:xfrm>
            <a:off x="10540607" y="942528"/>
            <a:ext cx="750854" cy="5818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ssg.com</a:t>
            </a: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정기배송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61" name="꺾인 연결선 60"/>
          <p:cNvCxnSpPr>
            <a:stCxn id="58" idx="4"/>
            <a:endCxn id="56" idx="2"/>
          </p:cNvCxnSpPr>
          <p:nvPr/>
        </p:nvCxnSpPr>
        <p:spPr>
          <a:xfrm rot="16200000" flipH="1">
            <a:off x="8766402" y="1087275"/>
            <a:ext cx="209238" cy="110887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0" idx="4"/>
            <a:endCxn id="56" idx="6"/>
          </p:cNvCxnSpPr>
          <p:nvPr/>
        </p:nvCxnSpPr>
        <p:spPr>
          <a:xfrm rot="5400000">
            <a:off x="10227660" y="1057959"/>
            <a:ext cx="221968" cy="1154781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9" idx="4"/>
            <a:endCxn id="56" idx="0"/>
          </p:cNvCxnSpPr>
          <p:nvPr/>
        </p:nvCxnSpPr>
        <p:spPr>
          <a:xfrm rot="5400000">
            <a:off x="9523098" y="1506618"/>
            <a:ext cx="142077" cy="15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7509899" y="1943611"/>
            <a:ext cx="906202" cy="7701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Payment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Gateway</a:t>
            </a:r>
          </a:p>
          <a:p>
            <a:pPr algn="ctr"/>
            <a:r>
              <a:rPr lang="ko-KR" altLang="en-US" sz="1050" b="1" dirty="0" smtClean="0">
                <a:solidFill>
                  <a:srgbClr val="FF0000"/>
                </a:solidFill>
              </a:rPr>
              <a:t>서비스</a:t>
            </a:r>
            <a:endParaRPr lang="en-US" altLang="ko-KR" sz="1050" b="1" dirty="0" smtClean="0">
              <a:solidFill>
                <a:srgbClr val="FF000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14296" y="582372"/>
            <a:ext cx="11891222" cy="71102"/>
            <a:chOff x="-1" y="495696"/>
            <a:chExt cx="12118109" cy="49249"/>
          </a:xfrm>
        </p:grpSpPr>
        <p:sp>
          <p:nvSpPr>
            <p:cNvPr id="77" name="직사각형 76"/>
            <p:cNvSpPr/>
            <p:nvPr/>
          </p:nvSpPr>
          <p:spPr>
            <a:xfrm>
              <a:off x="-1" y="499226"/>
              <a:ext cx="95021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690253" y="499226"/>
              <a:ext cx="8853055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65053" y="495696"/>
              <a:ext cx="885305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67054" y="107076"/>
            <a:ext cx="378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Back-end Layer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920" y="661735"/>
            <a:ext cx="8460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백엔드서비스는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감싸고 있는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Boot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사용합니다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서비스 특성을 반영하여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레이어를 설계하였으며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</a:p>
          <a:p>
            <a:r>
              <a:rPr lang="en-US" altLang="ko-KR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그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결과 </a:t>
            </a:r>
            <a:r>
              <a:rPr lang="en-US" altLang="ko-KR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Controller -&gt; Service -&gt; Store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세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개의 레이어로 구성하였습니다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자바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ORM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표준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JPA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인터페이스를 사용하여 </a:t>
            </a:r>
            <a:r>
              <a:rPr lang="en-US" altLang="ko-KR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DataBase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와 연동합니다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1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모든 구현되는 </a:t>
            </a:r>
            <a:r>
              <a:rPr lang="ko-KR" altLang="en-US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로직은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인터페이스에 </a:t>
            </a:r>
            <a:r>
              <a:rPr lang="ko-KR" altLang="en-US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정의하고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</a:p>
          <a:p>
            <a:r>
              <a:rPr lang="en-US" altLang="ko-KR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인터페이스를 구현하여 구현 객체에서 처리되도록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개발합니다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API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대한 </a:t>
            </a:r>
            <a:r>
              <a:rPr lang="en-US" altLang="ko-KR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EndPoint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는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4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개이므로 </a:t>
            </a:r>
            <a:r>
              <a:rPr lang="ko-KR" altLang="en-US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서비스단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인터페이스도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4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개로 구현합니다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 Table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개수가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개이므로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객체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개를 만들어 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JPA</a:t>
            </a:r>
            <a:r>
              <a:rPr lang="ko-KR" altLang="en-US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</a:t>
            </a:r>
            <a:r>
              <a:rPr lang="ko-KR" altLang="en-US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이용해 매핑합니다</a:t>
            </a:r>
            <a:r>
              <a:rPr lang="en-US" altLang="ko-KR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1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943" y="6482631"/>
            <a:ext cx="285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en-US" altLang="ko-KR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PaymentGateway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서비스 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UML]</a:t>
            </a:r>
            <a:endParaRPr lang="ko-KR" altLang="en-US"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35621" y="6520109"/>
            <a:ext cx="285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en-US" altLang="ko-KR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PaymentGateway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서비스 구조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</a:t>
            </a:r>
            <a:endParaRPr lang="ko-KR" altLang="en-US"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174" y="102697"/>
            <a:ext cx="1913005" cy="3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7054" y="-7224"/>
            <a:ext cx="378688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특징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4296" y="582372"/>
            <a:ext cx="11891222" cy="71102"/>
            <a:chOff x="-1" y="495696"/>
            <a:chExt cx="12118109" cy="49249"/>
          </a:xfrm>
        </p:grpSpPr>
        <p:sp>
          <p:nvSpPr>
            <p:cNvPr id="29" name="직사각형 28"/>
            <p:cNvSpPr/>
            <p:nvPr/>
          </p:nvSpPr>
          <p:spPr>
            <a:xfrm>
              <a:off x="-1" y="499226"/>
              <a:ext cx="95021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90253" y="499226"/>
              <a:ext cx="8853055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65053" y="495696"/>
              <a:ext cx="885305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7054" y="689699"/>
            <a:ext cx="120249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모든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API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에서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실행되는 요청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파라미터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결과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데이터 그리고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수행시간을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AOP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이용해 로그 데이터를 남깁니다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Swagger API Spec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작성된 예외 코드와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메세지대로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사용자 정의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예외를 만들어 각 상황에 맞게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예외를 발생시킵니다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 - </a:t>
            </a:r>
            <a:r>
              <a:rPr lang="en-US" altLang="ko-KR" sz="1600" b="1" u="sng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ExceptionHandler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이용해 사용자 정의 예외에 각각에 맞는 코드를 담아 </a:t>
            </a:r>
            <a:r>
              <a:rPr lang="ko-KR" altLang="en-US" sz="1600" b="1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리턴합니다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.(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총 사용자 정의 에러 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10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결재마스터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(PAYMENT_MST)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테이블의 경우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자주 변경되지 않고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코드성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데이터로 관리되므로 매번 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통해 조회하지 않고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</a:p>
          <a:p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600" b="1" u="sng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lang="en-US" altLang="ko-KR" sz="1600" b="1" u="sng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Cache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이용해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효율적으로 빠르게 접근합니다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(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추가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조회 시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@Cacheable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수정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삭제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구현시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@</a:t>
            </a:r>
            <a:r>
              <a:rPr lang="en-US" altLang="ko-KR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Cacheput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/@</a:t>
            </a:r>
            <a:r>
              <a:rPr lang="en-US" altLang="ko-KR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CacheEvict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용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결재내역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(PAYMENT)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테이블의 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PK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는 무의미한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시퀀스키지만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변경 없이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endParaRPr lang="en-US" altLang="ko-KR" sz="1600" b="1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과제에서 주어진 키 구조에 맞게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백앤드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단에서 사용자 정의 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PK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만들어 데이터가 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Insert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되도록 구현합니다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.(String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타입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+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총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10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자리 채워지도록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en-US" altLang="ko-KR" sz="1600" b="1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결재서버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통신은 </a:t>
            </a:r>
            <a:r>
              <a:rPr lang="ko-KR" altLang="en-US" sz="1600" b="1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랜덤함수를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이용해 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8:2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비율로 </a:t>
            </a:r>
            <a:r>
              <a:rPr lang="ko-KR" altLang="en-US" sz="1600" b="1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랜덤하게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성공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실패되도록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구현합니다</a:t>
            </a:r>
            <a:r>
              <a:rPr lang="en-US" altLang="ko-KR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r>
              <a:rPr lang="ko-KR" altLang="en-US" sz="16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endParaRPr lang="en-US" altLang="ko-KR" sz="1600" b="1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결재처리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공통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로직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수행을 위해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PG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공통로직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결재방법공통로직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결재서버수행로직은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따로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분리하여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구현합니다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결재내역조회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Paging API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는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JPA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와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Pagable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인터페이스를 이용하여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Paging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조회되도록 구현합니다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자주 조회되는 조건에 대해서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 Table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index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추가합니다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.(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결재내역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테이블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index 1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종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결재마스터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테이블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index 2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종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Junit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이용해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결재내역을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조회하여 승인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실패 건수가 일치하는지 검증합니다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.(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ID 5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개에 대해서 각 승인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9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취소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7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6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부분취소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6</a:t>
            </a:r>
            <a:r>
              <a:rPr lang="ko-KR" altLang="en-US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 처리 후</a:t>
            </a:r>
            <a:r>
              <a:rPr lang="en-US" altLang="ko-KR" sz="16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en-US" altLang="ko-KR" sz="16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05" y="4128762"/>
            <a:ext cx="4100894" cy="23048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7" y="4059453"/>
            <a:ext cx="1806265" cy="4887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87" y="4740215"/>
            <a:ext cx="3049863" cy="18345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749" y="4837381"/>
            <a:ext cx="1762125" cy="443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424" y="6071311"/>
            <a:ext cx="1611955" cy="3853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5335" y="4514090"/>
            <a:ext cx="1714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로깅 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AOP 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구현 클래스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</a:t>
            </a:r>
            <a:endParaRPr lang="ko-KR" altLang="en-US"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2632" y="6576088"/>
            <a:ext cx="2293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사용자 정의 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Exception 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</a:t>
            </a:r>
            <a:endParaRPr lang="ko-KR" altLang="en-US"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475" y="4058056"/>
            <a:ext cx="2851788" cy="49015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334862" y="4514090"/>
            <a:ext cx="210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[Exception Handler 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</a:t>
            </a:r>
            <a:endParaRPr lang="ko-KR" altLang="en-US"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9918" y="5281175"/>
            <a:ext cx="146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가상결재서버 클래스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</a:t>
            </a:r>
            <a:endParaRPr lang="ko-KR" altLang="en-US"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2908" y="6437589"/>
            <a:ext cx="1962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사용자 정의 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PK 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 클래스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</a:t>
            </a:r>
            <a:endParaRPr lang="ko-KR" altLang="en-US"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76681" y="6487920"/>
            <a:ext cx="2700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en-US" altLang="ko-KR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PaymentGateway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로직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구현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</a:t>
            </a:r>
            <a:r>
              <a:rPr lang="en-US" altLang="ko-KR" sz="12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</a:t>
            </a:r>
            <a:endParaRPr lang="ko-KR" altLang="en-US"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0174" y="102697"/>
            <a:ext cx="1913005" cy="3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418</Words>
  <Application>Microsoft Office PowerPoint</Application>
  <PresentationFormat>와이드스크린</PresentationFormat>
  <Paragraphs>57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HY헤드라인M</vt:lpstr>
      <vt:lpstr>Arial</vt:lpstr>
      <vt:lpstr>가는각진제목체</vt:lpstr>
      <vt:lpstr>Wingdings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eminjae8659@gmail.com</dc:creator>
  <cp:lastModifiedBy>eminjae8659@gmail.com</cp:lastModifiedBy>
  <cp:revision>121</cp:revision>
  <dcterms:created xsi:type="dcterms:W3CDTF">2021-03-05T12:50:08Z</dcterms:created>
  <dcterms:modified xsi:type="dcterms:W3CDTF">2021-03-07T12:22:15Z</dcterms:modified>
</cp:coreProperties>
</file>