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9" r:id="rId3"/>
    <p:sldId id="280" r:id="rId4"/>
    <p:sldId id="296" r:id="rId5"/>
    <p:sldId id="297" r:id="rId6"/>
    <p:sldId id="281" r:id="rId7"/>
    <p:sldId id="282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ktop" initials="d" lastIdx="1" clrIdx="0">
    <p:extLst>
      <p:ext uri="{19B8F6BF-5375-455C-9EA6-DF929625EA0E}">
        <p15:presenceInfo xmlns:p15="http://schemas.microsoft.com/office/powerpoint/2012/main" userId="deskt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44578-5A0A-4F26-BB96-44A9A095D5E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C422-4440-4296-A053-B4AD4109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6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7C422-4440-4296-A053-B4AD4109E3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8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1AD0-12C5-48D2-824A-28211883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18506-9ED2-484E-9B0C-874EE324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25539-C54F-40E6-AE50-2271427C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7E30B-5BD8-4530-8016-760186D6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3B819-1099-4F82-94E3-37261825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8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96951-B1A1-46B0-947D-3E073BCE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BF703-75B6-4B54-8BEC-80E2F5AF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36406-AD8B-4976-9090-035FB963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D3483-2D05-4292-BCC3-81E0E420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4BE29-437C-4830-87C5-993EAAC4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7147E-D6A8-49FC-A792-A5195DC43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546A7-6320-4366-8E07-F35AFCBA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14189-B219-4DD2-A590-75E4C2DC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2853B-D4F3-48A2-B829-7093C76A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112B4-7E00-49CF-8F77-7C6395D2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0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4FD1-BDE1-48CD-BD1E-4F59E721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435A6-7213-4889-BCF4-CD161193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AB464-785A-4709-BABC-812825C7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A24B6-6E81-4F4C-9926-F450964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5B4F1-A916-4D00-9A4F-210B169B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298B-F1DE-4309-895D-99B535A2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72BA-83CB-44C6-A45E-E1BE2FB2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9989D-EF30-49EF-9697-7066D24C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B1EF9-6DA9-4136-8726-3D84BEF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90B61-DC45-4A5C-AD6B-533FAB80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3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B7CC-D7E1-415B-87FA-009163E7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E77F2-5A63-4251-B838-1FB26CBD8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BFCD0-DD32-429A-8EC8-D79CEA7C5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8DD5A-4B7A-44D8-98F8-FD791CA5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B8FF7-0728-4424-A019-032CCF7B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9EC34-6416-4222-AE4C-FDF163E8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E4C74-319C-4312-AA51-9770543D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27EAE-0FF4-4235-96BA-5B5DAF65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789B-8E3A-4A25-A880-FCA5B39ED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67C9E-539D-4182-992F-EE2406BE0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40BD02-0D4E-4956-B99F-AACDB6FB4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25793-22A9-463B-819F-E3CEF618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5CAB96-5FC3-4AB9-BC15-28898126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F9CAA-290A-4841-80F8-0D05138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6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B5C81-AD96-429F-87BC-FD6E1EC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07024-9954-4AEB-AC5F-E1CF1FC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2D2F0-54F4-4E9A-8B90-7B2ED1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A16672-7DAA-471D-8CEB-AB87BFF4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E5155-0CF2-4B71-B9A9-ED5D9B44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53ED8-731D-4D68-950E-E7D10750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F2CA3-1F9B-4CAF-8243-7B8E38C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DE02-CFF0-43A4-B91E-B899446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990F-F949-49BA-A7A6-27D9A269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368AC-1854-4124-97EC-EF9F7089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28C25-DE37-40CA-9A45-CD2360EF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8A7EE-FA1B-4603-A4D6-30494AAA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6FDBB-50BA-49D7-AC76-AE063BD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3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C5DA-7D7D-4128-ACD7-BD4559F1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CE21C-1E32-47F4-A234-BF2B9358E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474A6-418B-4074-B0FC-F8C0ED36C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AD074-A4F7-4E20-97D5-6069E705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0FAEB-6E9A-446C-B8C0-2A05B415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BCC72-B3B8-4083-9716-71BE3A2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714F49-FB27-4E6C-9432-7EF22BFA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C6B56-957A-4C56-9FF3-EB2446FE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6F5-06BD-476A-96AA-2E0FFE688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C523-8855-41B4-A547-B1B2FD5DA6B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10748-9D1C-48BD-BEF8-B8C5F43C7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18221-A37B-4AE1-B1C2-369E603B2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97FC7-EB81-45AC-A142-DCFCF1BFD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1 – </a:t>
            </a:r>
            <a:r>
              <a:rPr lang="ko-KR" altLang="en-US" sz="3200" dirty="0"/>
              <a:t>주제선정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970C69-7BE6-77D4-2675-A8B409B7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690688"/>
            <a:ext cx="7684008" cy="384418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C99AE4-C38E-C247-2F31-B08CC5C9B129}"/>
              </a:ext>
            </a:extLst>
          </p:cNvPr>
          <p:cNvSpPr/>
          <p:nvPr/>
        </p:nvSpPr>
        <p:spPr>
          <a:xfrm>
            <a:off x="9022619" y="1780248"/>
            <a:ext cx="2194021" cy="37546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인천</a:t>
            </a:r>
            <a:r>
              <a:rPr lang="en-US" altLang="ko-KR" dirty="0"/>
              <a:t>=33,515</a:t>
            </a:r>
            <a:r>
              <a:rPr lang="ko-KR" altLang="en-US" dirty="0"/>
              <a:t>편</a:t>
            </a:r>
            <a:endParaRPr lang="en-US" altLang="ko-KR" dirty="0"/>
          </a:p>
          <a:p>
            <a:pPr algn="ctr"/>
            <a:r>
              <a:rPr lang="ko-KR" altLang="en-US" dirty="0"/>
              <a:t>제주</a:t>
            </a:r>
            <a:r>
              <a:rPr lang="en-US" altLang="ko-KR" dirty="0"/>
              <a:t>=14,817</a:t>
            </a:r>
            <a:r>
              <a:rPr lang="ko-KR" altLang="en-US" dirty="0"/>
              <a:t>편</a:t>
            </a:r>
            <a:endParaRPr lang="en-US" altLang="ko-KR" dirty="0"/>
          </a:p>
          <a:p>
            <a:pPr algn="ctr"/>
            <a:r>
              <a:rPr lang="ko-KR" altLang="en-US" dirty="0"/>
              <a:t>김포</a:t>
            </a:r>
            <a:r>
              <a:rPr lang="en-US" altLang="ko-KR" dirty="0"/>
              <a:t>=10837</a:t>
            </a:r>
            <a:r>
              <a:rPr lang="ko-KR" altLang="en-US" dirty="0"/>
              <a:t>편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원주</a:t>
            </a:r>
            <a:r>
              <a:rPr lang="en-US" altLang="ko-KR" dirty="0"/>
              <a:t>=120</a:t>
            </a:r>
            <a:r>
              <a:rPr lang="ko-KR" altLang="en-US" dirty="0"/>
              <a:t>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ED3E1-7AD5-AED2-D284-24FC4FC1AEC8}"/>
              </a:ext>
            </a:extLst>
          </p:cNvPr>
          <p:cNvSpPr/>
          <p:nvPr/>
        </p:nvSpPr>
        <p:spPr>
          <a:xfrm>
            <a:off x="1359463" y="1874202"/>
            <a:ext cx="2710832" cy="415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2024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ko-KR" altLang="en-US" dirty="0" err="1">
                <a:solidFill>
                  <a:schemeClr val="tx1"/>
                </a:solidFill>
              </a:rPr>
              <a:t>공항별</a:t>
            </a:r>
            <a:r>
              <a:rPr lang="ko-KR" altLang="en-US" dirty="0">
                <a:solidFill>
                  <a:schemeClr val="tx1"/>
                </a:solidFill>
              </a:rPr>
              <a:t> 운항 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39B6BC-CEC7-FE59-71EA-3334138D7E45}"/>
              </a:ext>
            </a:extLst>
          </p:cNvPr>
          <p:cNvSpPr/>
          <p:nvPr/>
        </p:nvSpPr>
        <p:spPr>
          <a:xfrm>
            <a:off x="975360" y="1780248"/>
            <a:ext cx="8756207" cy="31316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단순히 규모의 차이일까</a:t>
            </a:r>
            <a:r>
              <a:rPr lang="en-US" altLang="ko-KR" sz="4000" dirty="0">
                <a:solidFill>
                  <a:schemeClr val="tx1"/>
                </a:solidFill>
              </a:rPr>
              <a:t>??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5 – </a:t>
            </a:r>
            <a:r>
              <a:rPr lang="ko-KR" altLang="en-US" sz="3200" dirty="0"/>
              <a:t>분석 및 결론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974700-7124-333B-F1B1-9DCCD02D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774"/>
            <a:ext cx="6730647" cy="4898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C73B03-3BCF-B69D-637B-E8EFD25A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17" y="1594774"/>
            <a:ext cx="4838864" cy="48981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185D7B-063F-8D65-63FE-54692482E50E}"/>
              </a:ext>
            </a:extLst>
          </p:cNvPr>
          <p:cNvSpPr/>
          <p:nvPr/>
        </p:nvSpPr>
        <p:spPr>
          <a:xfrm>
            <a:off x="8949779" y="1259764"/>
            <a:ext cx="2543504" cy="43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운행수</a:t>
            </a:r>
            <a:r>
              <a:rPr lang="en-US" altLang="ko-KR" dirty="0"/>
              <a:t>/</a:t>
            </a:r>
            <a:r>
              <a:rPr lang="ko-KR" altLang="en-US" dirty="0"/>
              <a:t>지역 인구수</a:t>
            </a:r>
          </a:p>
        </p:txBody>
      </p:sp>
    </p:spTree>
    <p:extLst>
      <p:ext uri="{BB962C8B-B14F-4D97-AF65-F5344CB8AC3E}">
        <p14:creationId xmlns:p14="http://schemas.microsoft.com/office/powerpoint/2010/main" val="223594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5 – </a:t>
            </a:r>
            <a:r>
              <a:rPr lang="ko-KR" altLang="en-US" sz="3200" dirty="0"/>
              <a:t>분석 및 결론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17A16-7C6A-6A6F-892B-0FBB8CCD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71612"/>
            <a:ext cx="6329339" cy="47170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7986A3-54BD-8EE8-2907-DAE80E8E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982" y="1411260"/>
            <a:ext cx="4806018" cy="47773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DB6B93-1909-E780-3C2B-4AAAD4A64EFB}"/>
              </a:ext>
            </a:extLst>
          </p:cNvPr>
          <p:cNvSpPr/>
          <p:nvPr/>
        </p:nvSpPr>
        <p:spPr>
          <a:xfrm>
            <a:off x="8734097" y="1027906"/>
            <a:ext cx="2543504" cy="43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운행수</a:t>
            </a:r>
            <a:r>
              <a:rPr lang="en-US" altLang="ko-KR" dirty="0"/>
              <a:t>/</a:t>
            </a:r>
            <a:r>
              <a:rPr lang="ko-KR" altLang="en-US" dirty="0"/>
              <a:t>지역 인구수</a:t>
            </a:r>
          </a:p>
        </p:txBody>
      </p:sp>
    </p:spTree>
    <p:extLst>
      <p:ext uri="{BB962C8B-B14F-4D97-AF65-F5344CB8AC3E}">
        <p14:creationId xmlns:p14="http://schemas.microsoft.com/office/powerpoint/2010/main" val="91177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5 – </a:t>
            </a:r>
            <a:r>
              <a:rPr lang="ko-KR" altLang="en-US" sz="3200" dirty="0"/>
              <a:t>분석 및 결론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F07947-F2C0-0280-CACA-9B386DACB440}"/>
              </a:ext>
            </a:extLst>
          </p:cNvPr>
          <p:cNvSpPr/>
          <p:nvPr/>
        </p:nvSpPr>
        <p:spPr>
          <a:xfrm>
            <a:off x="8734097" y="1027906"/>
            <a:ext cx="2543504" cy="43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운행수</a:t>
            </a:r>
            <a:r>
              <a:rPr lang="en-US" altLang="ko-KR" dirty="0"/>
              <a:t>/</a:t>
            </a:r>
            <a:r>
              <a:rPr lang="ko-KR" altLang="en-US" dirty="0"/>
              <a:t>지역 인구수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4530BA-1AD0-4167-D53D-408359E2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612"/>
            <a:ext cx="6773913" cy="5048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486F53-291E-B398-F994-B3EFCB94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113" y="1471613"/>
            <a:ext cx="4410571" cy="50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5 – </a:t>
            </a:r>
            <a:r>
              <a:rPr lang="ko-KR" altLang="en-US" sz="3200" dirty="0"/>
              <a:t>분석 및 결론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D4F079-F328-F713-9C5C-E38300B9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1" y="1374733"/>
            <a:ext cx="6535529" cy="49346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3CF06F-B634-AA9E-4CFC-A6BBE9E5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041" y="1374733"/>
            <a:ext cx="4283263" cy="49346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88D835-07FD-4F72-B27F-A2100266C278}"/>
              </a:ext>
            </a:extLst>
          </p:cNvPr>
          <p:cNvSpPr/>
          <p:nvPr/>
        </p:nvSpPr>
        <p:spPr>
          <a:xfrm>
            <a:off x="8734097" y="1027906"/>
            <a:ext cx="2543504" cy="43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운행수</a:t>
            </a:r>
            <a:r>
              <a:rPr lang="en-US" altLang="ko-KR" dirty="0"/>
              <a:t>/</a:t>
            </a:r>
            <a:r>
              <a:rPr lang="ko-KR" altLang="en-US" dirty="0"/>
              <a:t>지역 인구수</a:t>
            </a:r>
          </a:p>
        </p:txBody>
      </p:sp>
    </p:spTree>
    <p:extLst>
      <p:ext uri="{BB962C8B-B14F-4D97-AF65-F5344CB8AC3E}">
        <p14:creationId xmlns:p14="http://schemas.microsoft.com/office/powerpoint/2010/main" val="21775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9C98E-E751-45C3-9584-BBFDE320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1" dirty="0">
                <a:solidFill>
                  <a:srgbClr val="02C4FF"/>
                </a:solidFill>
                <a:effectLst/>
                <a:latin typeface="Consolas" panose="020B0609020204030204" pitchFamily="49" charset="0"/>
              </a:rPr>
              <a:t>https://www.airport.co.kr/www/cms/frFlightStatsCon/airportStats.do?MENU_ID=1250#none (</a:t>
            </a:r>
            <a:r>
              <a:rPr lang="ko-KR" altLang="en-US" b="0" i="1" dirty="0">
                <a:solidFill>
                  <a:srgbClr val="02C4FF"/>
                </a:solidFill>
                <a:effectLst/>
                <a:latin typeface="Consolas" panose="020B0609020204030204" pitchFamily="49" charset="0"/>
              </a:rPr>
              <a:t>한국공항공사</a:t>
            </a:r>
            <a:r>
              <a:rPr lang="en-US" altLang="ko-KR" b="0" i="1" dirty="0">
                <a:solidFill>
                  <a:srgbClr val="02C4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b="0" dirty="0" err="1">
                <a:effectLst/>
                <a:latin typeface="Consolas" panose="020B0609020204030204" pitchFamily="49" charset="0"/>
              </a:rPr>
              <a:t>공항별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운행통계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(2019~2023).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xlxs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2C4FF"/>
                </a:solidFill>
                <a:effectLst/>
                <a:latin typeface="Consolas" panose="020B0609020204030204" pitchFamily="49" charset="0"/>
              </a:rPr>
              <a:t>https://kosis.kr/search/search.do (</a:t>
            </a:r>
            <a:r>
              <a:rPr lang="ko-KR" altLang="en-US" b="0" i="1" dirty="0" err="1">
                <a:solidFill>
                  <a:srgbClr val="02C4FF"/>
                </a:solidFill>
                <a:effectLst/>
                <a:latin typeface="Consolas" panose="020B0609020204030204" pitchFamily="49" charset="0"/>
              </a:rPr>
              <a:t>국가통계포털</a:t>
            </a:r>
            <a:r>
              <a:rPr lang="en-US" altLang="ko-KR" b="0" i="1" dirty="0">
                <a:solidFill>
                  <a:srgbClr val="02C4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i="1" dirty="0">
                <a:latin typeface="Consolas" panose="020B0609020204030204" pitchFamily="49" charset="0"/>
              </a:rPr>
              <a:t>지역별 인구통계</a:t>
            </a:r>
            <a:r>
              <a:rPr lang="en-US" altLang="ko-KR" i="1" dirty="0">
                <a:latin typeface="Consolas" panose="020B0609020204030204" pitchFamily="49" charset="0"/>
              </a:rPr>
              <a:t>(2019~2023).</a:t>
            </a:r>
            <a:r>
              <a:rPr lang="en-US" altLang="ko-KR" i="1" dirty="0" err="1">
                <a:latin typeface="Consolas" panose="020B0609020204030204" pitchFamily="49" charset="0"/>
              </a:rPr>
              <a:t>xlxs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2 – </a:t>
            </a:r>
            <a:r>
              <a:rPr lang="ko-KR" altLang="en-US" sz="3200" dirty="0"/>
              <a:t>사용한 데이터</a:t>
            </a:r>
          </a:p>
        </p:txBody>
      </p:sp>
    </p:spTree>
    <p:extLst>
      <p:ext uri="{BB962C8B-B14F-4D97-AF65-F5344CB8AC3E}">
        <p14:creationId xmlns:p14="http://schemas.microsoft.com/office/powerpoint/2010/main" val="9273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33E969-ECBB-48CA-696A-EFFEEB88A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5" y="1611060"/>
            <a:ext cx="6716110" cy="4425597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3 –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474D37-4FAC-18F6-EAFB-8ACE4BA4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6" y="1611060"/>
            <a:ext cx="4981263" cy="44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3 –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D10BD-B929-2746-401D-3569933C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 err="1"/>
              <a:t>필요없는</a:t>
            </a:r>
            <a:r>
              <a:rPr lang="ko-KR" altLang="en-US" dirty="0"/>
              <a:t> 행</a:t>
            </a:r>
            <a:r>
              <a:rPr lang="en-US" altLang="ko-KR" dirty="0"/>
              <a:t>, </a:t>
            </a:r>
            <a:r>
              <a:rPr lang="ko-KR" altLang="en-US" dirty="0"/>
              <a:t>열 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ko-KR" altLang="en-US" dirty="0" err="1"/>
              <a:t>컬럼명</a:t>
            </a:r>
            <a:r>
              <a:rPr lang="ko-KR" altLang="en-US" dirty="0"/>
              <a:t> 변경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운항</a:t>
            </a:r>
            <a:r>
              <a:rPr lang="en-US" altLang="ko-KR" dirty="0"/>
              <a:t>(</a:t>
            </a:r>
            <a:r>
              <a:rPr lang="ko-KR" altLang="en-US" dirty="0"/>
              <a:t>편</a:t>
            </a:r>
            <a:r>
              <a:rPr lang="en-US" altLang="ko-KR" dirty="0"/>
              <a:t>), </a:t>
            </a:r>
            <a:r>
              <a:rPr lang="ko-KR" altLang="en-US" dirty="0"/>
              <a:t>여객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숫자 데이터로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[4]</a:t>
            </a:r>
            <a:r>
              <a:rPr lang="ko-KR" altLang="en-US" dirty="0"/>
              <a:t>공항 명을 인덱스로 설정</a:t>
            </a:r>
          </a:p>
        </p:txBody>
      </p:sp>
    </p:spTree>
    <p:extLst>
      <p:ext uri="{BB962C8B-B14F-4D97-AF65-F5344CB8AC3E}">
        <p14:creationId xmlns:p14="http://schemas.microsoft.com/office/powerpoint/2010/main" val="184123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3 –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D10BD-B929-2746-401D-3569933C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 err="1"/>
              <a:t>필요없는</a:t>
            </a:r>
            <a:r>
              <a:rPr lang="ko-KR" altLang="en-US" dirty="0"/>
              <a:t> 행</a:t>
            </a:r>
            <a:r>
              <a:rPr lang="en-US" altLang="ko-KR" dirty="0"/>
              <a:t>, </a:t>
            </a:r>
            <a:r>
              <a:rPr lang="ko-KR" altLang="en-US" dirty="0"/>
              <a:t>열 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ko-KR" altLang="en-US" dirty="0" err="1"/>
              <a:t>컬럼명</a:t>
            </a:r>
            <a:r>
              <a:rPr lang="ko-KR" altLang="en-US" dirty="0"/>
              <a:t> 변경 </a:t>
            </a:r>
            <a:r>
              <a:rPr lang="en-US" altLang="ko-KR" dirty="0"/>
              <a:t>(</a:t>
            </a:r>
            <a:r>
              <a:rPr lang="ko-KR" altLang="en-US" dirty="0"/>
              <a:t>운항</a:t>
            </a:r>
            <a:r>
              <a:rPr lang="en-US" altLang="ko-KR" dirty="0"/>
              <a:t>(</a:t>
            </a:r>
            <a:r>
              <a:rPr lang="ko-KR" altLang="en-US" dirty="0"/>
              <a:t>편</a:t>
            </a:r>
            <a:r>
              <a:rPr lang="en-US" altLang="ko-KR" dirty="0"/>
              <a:t>), </a:t>
            </a:r>
            <a:r>
              <a:rPr lang="ko-KR" altLang="en-US" dirty="0"/>
              <a:t>여객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), </a:t>
            </a:r>
            <a:r>
              <a:rPr lang="ko-KR" altLang="en-US" dirty="0"/>
              <a:t>화물</a:t>
            </a:r>
            <a:r>
              <a:rPr lang="en-US" altLang="ko-KR" dirty="0"/>
              <a:t>(</a:t>
            </a:r>
            <a:r>
              <a:rPr lang="ko-KR" altLang="en-US" dirty="0"/>
              <a:t>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숫자 데이터로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[4]</a:t>
            </a:r>
            <a:r>
              <a:rPr lang="ko-KR" altLang="en-US" dirty="0"/>
              <a:t>공항 명을 인덱스로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EC164D-3516-4659-0582-08D91A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9350"/>
            <a:ext cx="1036582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1FA80C-1D06-DD43-9634-CB529804D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12066" cy="1552792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4 -  </a:t>
            </a:r>
            <a:r>
              <a:rPr lang="ko-KR" altLang="en-US" sz="3200" dirty="0"/>
              <a:t>데이터 가공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0D25DB-6092-7335-6A9C-4BADA47F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9567"/>
            <a:ext cx="961206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4 – </a:t>
            </a:r>
            <a:r>
              <a:rPr lang="ko-KR" altLang="en-US" sz="3200" dirty="0"/>
              <a:t>데이터 가공</a:t>
            </a:r>
            <a:r>
              <a:rPr lang="en-US" altLang="ko-KR" sz="3200" dirty="0"/>
              <a:t>: </a:t>
            </a:r>
            <a:r>
              <a:rPr lang="ko-KR" altLang="en-US" sz="3200" dirty="0"/>
              <a:t>그래프 그리기 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A59B2748-B2A5-DF08-F6B7-4A609B812AE3}"/>
              </a:ext>
            </a:extLst>
          </p:cNvPr>
          <p:cNvSpPr/>
          <p:nvPr/>
        </p:nvSpPr>
        <p:spPr>
          <a:xfrm>
            <a:off x="8300460" y="2477072"/>
            <a:ext cx="935420" cy="192339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8A5909-ACFA-DF5A-5909-987F76161AB7}"/>
              </a:ext>
            </a:extLst>
          </p:cNvPr>
          <p:cNvSpPr/>
          <p:nvPr/>
        </p:nvSpPr>
        <p:spPr>
          <a:xfrm>
            <a:off x="9501351" y="1690688"/>
            <a:ext cx="1702676" cy="3496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/>
              <a:t>5</a:t>
            </a:r>
            <a:endParaRPr lang="ko-KR" altLang="en-US" sz="9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AD97AE-3250-1DEA-4151-2B717133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E8F6BE-C7BC-5388-80B3-2A8658D2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6" y="1395852"/>
            <a:ext cx="7225861" cy="41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5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4 – </a:t>
            </a:r>
            <a:r>
              <a:rPr lang="ko-KR" altLang="en-US" sz="3200" dirty="0"/>
              <a:t>데이터 가공</a:t>
            </a:r>
            <a:r>
              <a:rPr lang="en-US" altLang="ko-KR" sz="3200" dirty="0"/>
              <a:t>: </a:t>
            </a:r>
            <a:r>
              <a:rPr lang="ko-KR" altLang="en-US" sz="3200" dirty="0"/>
              <a:t>그래프 그리기 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3F4F25-AC88-9476-AFFE-DBC5243D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78" y="1271752"/>
            <a:ext cx="10321081" cy="47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9F457D-D7C2-4E2F-BAC8-8E08D012B643}"/>
              </a:ext>
            </a:extLst>
          </p:cNvPr>
          <p:cNvSpPr/>
          <p:nvPr/>
        </p:nvSpPr>
        <p:spPr>
          <a:xfrm>
            <a:off x="473050" y="548639"/>
            <a:ext cx="11272723" cy="56400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C7D5A2F-488B-453C-9F82-754D9341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5 – </a:t>
            </a:r>
            <a:r>
              <a:rPr lang="ko-KR" altLang="en-US" sz="3200" dirty="0"/>
              <a:t>분석 및 결론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C56571-9909-BE84-DA5A-9CA321C6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459"/>
            <a:ext cx="6906071" cy="52204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52E5A1-6AE1-DEA7-D58E-ECCDE96A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38" y="1329459"/>
            <a:ext cx="4532749" cy="51634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E74A1-8C80-4A0F-7B90-AF27D6D8DE5A}"/>
              </a:ext>
            </a:extLst>
          </p:cNvPr>
          <p:cNvSpPr/>
          <p:nvPr/>
        </p:nvSpPr>
        <p:spPr>
          <a:xfrm>
            <a:off x="8734097" y="1027906"/>
            <a:ext cx="2543504" cy="43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운행수</a:t>
            </a:r>
            <a:r>
              <a:rPr lang="en-US" altLang="ko-KR" dirty="0"/>
              <a:t>/</a:t>
            </a:r>
            <a:r>
              <a:rPr lang="ko-KR" altLang="en-US" dirty="0"/>
              <a:t>지역 인구수</a:t>
            </a:r>
          </a:p>
        </p:txBody>
      </p:sp>
    </p:spTree>
    <p:extLst>
      <p:ext uri="{BB962C8B-B14F-4D97-AF65-F5344CB8AC3E}">
        <p14:creationId xmlns:p14="http://schemas.microsoft.com/office/powerpoint/2010/main" val="405928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255</Words>
  <Application>Microsoft Office PowerPoint</Application>
  <PresentationFormat>와이드스크린</PresentationFormat>
  <Paragraphs>47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 1 – 주제선정 배경</vt:lpstr>
      <vt:lpstr> 2 – 사용한 데이터</vt:lpstr>
      <vt:lpstr> 3 – 데이터 전처리</vt:lpstr>
      <vt:lpstr> 3 – 데이터 전처리</vt:lpstr>
      <vt:lpstr> 3 – 데이터 전처리</vt:lpstr>
      <vt:lpstr>4 -  데이터 가공</vt:lpstr>
      <vt:lpstr>4 – 데이터 가공: 그래프 그리기 (1)</vt:lpstr>
      <vt:lpstr>4 – 데이터 가공: 그래프 그리기 (2)</vt:lpstr>
      <vt:lpstr>5 – 분석 및 결론</vt:lpstr>
      <vt:lpstr>5 – 분석 및 결론</vt:lpstr>
      <vt:lpstr>5 – 분석 및 결론</vt:lpstr>
      <vt:lpstr>5 – 분석 및 결론</vt:lpstr>
      <vt:lpstr>5 – 분석 및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 통계 분석</dc:title>
  <dc:creator>desktop</dc:creator>
  <cp:lastModifiedBy>KDP-25</cp:lastModifiedBy>
  <cp:revision>6</cp:revision>
  <dcterms:created xsi:type="dcterms:W3CDTF">2024-07-25T00:04:34Z</dcterms:created>
  <dcterms:modified xsi:type="dcterms:W3CDTF">2024-07-25T03:48:37Z</dcterms:modified>
</cp:coreProperties>
</file>