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66" r:id="rId14"/>
    <p:sldId id="268" r:id="rId15"/>
    <p:sldId id="270" r:id="rId16"/>
    <p:sldId id="267" r:id="rId17"/>
    <p:sldId id="273" r:id="rId18"/>
    <p:sldId id="271" r:id="rId19"/>
  </p:sldIdLst>
  <p:sldSz cx="12192000" cy="6858000"/>
  <p:notesSz cx="9144000" cy="6858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79352-4B47-7B4B-83C1-7BC45AF15C0A}" v="78" dt="2023-09-20T14:31:20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46"/>
  </p:normalViewPr>
  <p:slideViewPr>
    <p:cSldViewPr snapToGrid="0">
      <p:cViewPr>
        <p:scale>
          <a:sx n="141" d="100"/>
          <a:sy n="141" d="100"/>
        </p:scale>
        <p:origin x="440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jtech Kolomicenko" userId="0df846f5-b16a-4c37-8f0a-8c22b3f1e758" providerId="ADAL" clId="{55879352-4B47-7B4B-83C1-7BC45AF15C0A}"/>
    <pc:docChg chg="undo custSel addSld modSld modNotesMaster">
      <pc:chgData name="Vojtech Kolomicenko" userId="0df846f5-b16a-4c37-8f0a-8c22b3f1e758" providerId="ADAL" clId="{55879352-4B47-7B4B-83C1-7BC45AF15C0A}" dt="2023-09-20T14:43:51.403" v="5334" actId="20577"/>
      <pc:docMkLst>
        <pc:docMk/>
      </pc:docMkLst>
      <pc:sldChg chg="addSp delSp modSp mod">
        <pc:chgData name="Vojtech Kolomicenko" userId="0df846f5-b16a-4c37-8f0a-8c22b3f1e758" providerId="ADAL" clId="{55879352-4B47-7B4B-83C1-7BC45AF15C0A}" dt="2023-09-20T10:53:13.151" v="3700" actId="14100"/>
        <pc:sldMkLst>
          <pc:docMk/>
          <pc:sldMk cId="2619589625" sldId="256"/>
        </pc:sldMkLst>
        <pc:spChg chg="del mod">
          <ac:chgData name="Vojtech Kolomicenko" userId="0df846f5-b16a-4c37-8f0a-8c22b3f1e758" providerId="ADAL" clId="{55879352-4B47-7B4B-83C1-7BC45AF15C0A}" dt="2023-09-20T10:51:18.035" v="3695" actId="478"/>
          <ac:spMkLst>
            <pc:docMk/>
            <pc:sldMk cId="2619589625" sldId="256"/>
            <ac:spMk id="2" creationId="{61BF30D7-729D-AE4A-BD27-BE3556F683D2}"/>
          </ac:spMkLst>
        </pc:spChg>
        <pc:spChg chg="del">
          <ac:chgData name="Vojtech Kolomicenko" userId="0df846f5-b16a-4c37-8f0a-8c22b3f1e758" providerId="ADAL" clId="{55879352-4B47-7B4B-83C1-7BC45AF15C0A}" dt="2023-09-20T10:51:14.553" v="3694" actId="478"/>
          <ac:spMkLst>
            <pc:docMk/>
            <pc:sldMk cId="2619589625" sldId="256"/>
            <ac:spMk id="3" creationId="{D0E858FE-852D-EED6-58A3-61C7F3D15360}"/>
          </ac:spMkLst>
        </pc:spChg>
        <pc:spChg chg="add del mod">
          <ac:chgData name="Vojtech Kolomicenko" userId="0df846f5-b16a-4c37-8f0a-8c22b3f1e758" providerId="ADAL" clId="{55879352-4B47-7B4B-83C1-7BC45AF15C0A}" dt="2023-09-20T10:51:20.367" v="3696" actId="478"/>
          <ac:spMkLst>
            <pc:docMk/>
            <pc:sldMk cId="2619589625" sldId="256"/>
            <ac:spMk id="5" creationId="{ABF9CB3E-499F-6527-80F3-C8484F2F0904}"/>
          </ac:spMkLst>
        </pc:spChg>
        <pc:picChg chg="add mod">
          <ac:chgData name="Vojtech Kolomicenko" userId="0df846f5-b16a-4c37-8f0a-8c22b3f1e758" providerId="ADAL" clId="{55879352-4B47-7B4B-83C1-7BC45AF15C0A}" dt="2023-09-20T10:53:13.151" v="3700" actId="14100"/>
          <ac:picMkLst>
            <pc:docMk/>
            <pc:sldMk cId="2619589625" sldId="256"/>
            <ac:picMk id="7" creationId="{B25C46B4-F9B2-CD5B-5116-AA9E283820AB}"/>
          </ac:picMkLst>
        </pc:picChg>
        <pc:picChg chg="add del">
          <ac:chgData name="Vojtech Kolomicenko" userId="0df846f5-b16a-4c37-8f0a-8c22b3f1e758" providerId="ADAL" clId="{55879352-4B47-7B4B-83C1-7BC45AF15C0A}" dt="2023-09-20T10:53:00.811" v="3698" actId="478"/>
          <ac:picMkLst>
            <pc:docMk/>
            <pc:sldMk cId="2619589625" sldId="256"/>
            <ac:picMk id="7170" creationId="{B5B0BFCB-BF07-A355-7C1C-B1B6AF622C64}"/>
          </ac:picMkLst>
        </pc:picChg>
      </pc:sldChg>
      <pc:sldChg chg="addSp delSp modSp mod">
        <pc:chgData name="Vojtech Kolomicenko" userId="0df846f5-b16a-4c37-8f0a-8c22b3f1e758" providerId="ADAL" clId="{55879352-4B47-7B4B-83C1-7BC45AF15C0A}" dt="2023-09-20T09:04:48.066" v="3654" actId="20577"/>
        <pc:sldMkLst>
          <pc:docMk/>
          <pc:sldMk cId="2654655707" sldId="257"/>
        </pc:sldMkLst>
        <pc:spChg chg="mod">
          <ac:chgData name="Vojtech Kolomicenko" userId="0df846f5-b16a-4c37-8f0a-8c22b3f1e758" providerId="ADAL" clId="{55879352-4B47-7B4B-83C1-7BC45AF15C0A}" dt="2023-09-20T09:04:48.066" v="3654" actId="20577"/>
          <ac:spMkLst>
            <pc:docMk/>
            <pc:sldMk cId="2654655707" sldId="257"/>
            <ac:spMk id="2" creationId="{1E5102D9-5BD2-A3BB-0D77-6CB9C6E222EC}"/>
          </ac:spMkLst>
        </pc:spChg>
        <pc:spChg chg="del">
          <ac:chgData name="Vojtech Kolomicenko" userId="0df846f5-b16a-4c37-8f0a-8c22b3f1e758" providerId="ADAL" clId="{55879352-4B47-7B4B-83C1-7BC45AF15C0A}" dt="2023-09-19T19:41:16.086" v="18"/>
          <ac:spMkLst>
            <pc:docMk/>
            <pc:sldMk cId="2654655707" sldId="257"/>
            <ac:spMk id="3" creationId="{247A506F-332C-6A31-68A1-71CBFAAE0FBF}"/>
          </ac:spMkLst>
        </pc:spChg>
        <pc:spChg chg="add mod">
          <ac:chgData name="Vojtech Kolomicenko" userId="0df846f5-b16a-4c37-8f0a-8c22b3f1e758" providerId="ADAL" clId="{55879352-4B47-7B4B-83C1-7BC45AF15C0A}" dt="2023-09-19T19:43:05.072" v="37" actId="1076"/>
          <ac:spMkLst>
            <pc:docMk/>
            <pc:sldMk cId="2654655707" sldId="257"/>
            <ac:spMk id="5" creationId="{4029D3BC-B3AD-36B2-CABC-E2E279F1A60B}"/>
          </ac:spMkLst>
        </pc:spChg>
        <pc:spChg chg="add mod">
          <ac:chgData name="Vojtech Kolomicenko" userId="0df846f5-b16a-4c37-8f0a-8c22b3f1e758" providerId="ADAL" clId="{55879352-4B47-7B4B-83C1-7BC45AF15C0A}" dt="2023-09-19T19:43:31.039" v="58" actId="1076"/>
          <ac:spMkLst>
            <pc:docMk/>
            <pc:sldMk cId="2654655707" sldId="257"/>
            <ac:spMk id="7" creationId="{93AEFF85-4BA1-210B-8B6E-ED482C58AE30}"/>
          </ac:spMkLst>
        </pc:spChg>
        <pc:picChg chg="add mod">
          <ac:chgData name="Vojtech Kolomicenko" userId="0df846f5-b16a-4c37-8f0a-8c22b3f1e758" providerId="ADAL" clId="{55879352-4B47-7B4B-83C1-7BC45AF15C0A}" dt="2023-09-19T19:43:38.189" v="60" actId="1076"/>
          <ac:picMkLst>
            <pc:docMk/>
            <pc:sldMk cId="2654655707" sldId="257"/>
            <ac:picMk id="4" creationId="{EB168B79-D9C8-93B6-78A1-AF598958BA7E}"/>
          </ac:picMkLst>
        </pc:picChg>
        <pc:picChg chg="add mod">
          <ac:chgData name="Vojtech Kolomicenko" userId="0df846f5-b16a-4c37-8f0a-8c22b3f1e758" providerId="ADAL" clId="{55879352-4B47-7B4B-83C1-7BC45AF15C0A}" dt="2023-09-19T19:43:42.291" v="61" actId="1076"/>
          <ac:picMkLst>
            <pc:docMk/>
            <pc:sldMk cId="2654655707" sldId="257"/>
            <ac:picMk id="6" creationId="{5BD2D474-398E-30FF-F57A-4F6647C51E45}"/>
          </ac:picMkLst>
        </pc:picChg>
      </pc:sldChg>
      <pc:sldChg chg="addSp delSp modSp new mod">
        <pc:chgData name="Vojtech Kolomicenko" userId="0df846f5-b16a-4c37-8f0a-8c22b3f1e758" providerId="ADAL" clId="{55879352-4B47-7B4B-83C1-7BC45AF15C0A}" dt="2023-09-19T19:50:43.828" v="207" actId="20577"/>
        <pc:sldMkLst>
          <pc:docMk/>
          <pc:sldMk cId="902127111" sldId="258"/>
        </pc:sldMkLst>
        <pc:spChg chg="mod">
          <ac:chgData name="Vojtech Kolomicenko" userId="0df846f5-b16a-4c37-8f0a-8c22b3f1e758" providerId="ADAL" clId="{55879352-4B47-7B4B-83C1-7BC45AF15C0A}" dt="2023-09-19T19:45:11.134" v="101" actId="20577"/>
          <ac:spMkLst>
            <pc:docMk/>
            <pc:sldMk cId="902127111" sldId="258"/>
            <ac:spMk id="2" creationId="{7EE1A732-2E75-F310-7F7B-DCC008D1D73F}"/>
          </ac:spMkLst>
        </pc:spChg>
        <pc:spChg chg="add del">
          <ac:chgData name="Vojtech Kolomicenko" userId="0df846f5-b16a-4c37-8f0a-8c22b3f1e758" providerId="ADAL" clId="{55879352-4B47-7B4B-83C1-7BC45AF15C0A}" dt="2023-09-19T19:45:38.902" v="104"/>
          <ac:spMkLst>
            <pc:docMk/>
            <pc:sldMk cId="902127111" sldId="258"/>
            <ac:spMk id="3" creationId="{C81FEF6E-EBD4-7213-1CC4-22A457DDB288}"/>
          </ac:spMkLst>
        </pc:spChg>
        <pc:spChg chg="add mod">
          <ac:chgData name="Vojtech Kolomicenko" userId="0df846f5-b16a-4c37-8f0a-8c22b3f1e758" providerId="ADAL" clId="{55879352-4B47-7B4B-83C1-7BC45AF15C0A}" dt="2023-09-19T19:50:43.828" v="207" actId="20577"/>
          <ac:spMkLst>
            <pc:docMk/>
            <pc:sldMk cId="902127111" sldId="258"/>
            <ac:spMk id="5" creationId="{3A659F5E-8FAB-A94F-49B7-1A378713861B}"/>
          </ac:spMkLst>
        </pc:spChg>
        <pc:picChg chg="add del mod">
          <ac:chgData name="Vojtech Kolomicenko" userId="0df846f5-b16a-4c37-8f0a-8c22b3f1e758" providerId="ADAL" clId="{55879352-4B47-7B4B-83C1-7BC45AF15C0A}" dt="2023-09-19T19:45:15.129" v="103"/>
          <ac:picMkLst>
            <pc:docMk/>
            <pc:sldMk cId="902127111" sldId="258"/>
            <ac:picMk id="4" creationId="{57CBC06B-A9BA-DACE-9E7B-76EC692F793E}"/>
          </ac:picMkLst>
        </pc:picChg>
        <pc:picChg chg="add mod">
          <ac:chgData name="Vojtech Kolomicenko" userId="0df846f5-b16a-4c37-8f0a-8c22b3f1e758" providerId="ADAL" clId="{55879352-4B47-7B4B-83C1-7BC45AF15C0A}" dt="2023-09-19T19:50:09.777" v="196" actId="14100"/>
          <ac:picMkLst>
            <pc:docMk/>
            <pc:sldMk cId="902127111" sldId="258"/>
            <ac:picMk id="1026" creationId="{B5CFD6FA-22DF-8892-C4CB-8C6E70512630}"/>
          </ac:picMkLst>
        </pc:picChg>
      </pc:sldChg>
      <pc:sldChg chg="addSp delSp modSp new mod">
        <pc:chgData name="Vojtech Kolomicenko" userId="0df846f5-b16a-4c37-8f0a-8c22b3f1e758" providerId="ADAL" clId="{55879352-4B47-7B4B-83C1-7BC45AF15C0A}" dt="2023-09-20T14:39:03.242" v="5262" actId="1076"/>
        <pc:sldMkLst>
          <pc:docMk/>
          <pc:sldMk cId="1633358336" sldId="259"/>
        </pc:sldMkLst>
        <pc:spChg chg="mod">
          <ac:chgData name="Vojtech Kolomicenko" userId="0df846f5-b16a-4c37-8f0a-8c22b3f1e758" providerId="ADAL" clId="{55879352-4B47-7B4B-83C1-7BC45AF15C0A}" dt="2023-09-20T09:04:54.548" v="3655" actId="20577"/>
          <ac:spMkLst>
            <pc:docMk/>
            <pc:sldMk cId="1633358336" sldId="259"/>
            <ac:spMk id="2" creationId="{C753EC87-769C-DC91-CF96-7C4DC0A4BBBB}"/>
          </ac:spMkLst>
        </pc:spChg>
        <pc:spChg chg="del">
          <ac:chgData name="Vojtech Kolomicenko" userId="0df846f5-b16a-4c37-8f0a-8c22b3f1e758" providerId="ADAL" clId="{55879352-4B47-7B4B-83C1-7BC45AF15C0A}" dt="2023-09-19T19:54:04.043" v="266"/>
          <ac:spMkLst>
            <pc:docMk/>
            <pc:sldMk cId="1633358336" sldId="259"/>
            <ac:spMk id="3" creationId="{E1360E67-AB99-5883-DD14-A53FDDFD5003}"/>
          </ac:spMkLst>
        </pc:spChg>
        <pc:spChg chg="add del mod">
          <ac:chgData name="Vojtech Kolomicenko" userId="0df846f5-b16a-4c37-8f0a-8c22b3f1e758" providerId="ADAL" clId="{55879352-4B47-7B4B-83C1-7BC45AF15C0A}" dt="2023-09-19T19:54:06.648" v="267"/>
          <ac:spMkLst>
            <pc:docMk/>
            <pc:sldMk cId="1633358336" sldId="259"/>
            <ac:spMk id="4" creationId="{A16383BE-C983-7915-C1EF-CE5B513C4D50}"/>
          </ac:spMkLst>
        </pc:spChg>
        <pc:spChg chg="add del mod">
          <ac:chgData name="Vojtech Kolomicenko" userId="0df846f5-b16a-4c37-8f0a-8c22b3f1e758" providerId="ADAL" clId="{55879352-4B47-7B4B-83C1-7BC45AF15C0A}" dt="2023-09-19T19:54:16.423" v="268"/>
          <ac:spMkLst>
            <pc:docMk/>
            <pc:sldMk cId="1633358336" sldId="259"/>
            <ac:spMk id="5" creationId="{38659360-474B-9353-8536-DA908BD4F0E1}"/>
          </ac:spMkLst>
        </pc:spChg>
        <pc:spChg chg="add del mod">
          <ac:chgData name="Vojtech Kolomicenko" userId="0df846f5-b16a-4c37-8f0a-8c22b3f1e758" providerId="ADAL" clId="{55879352-4B47-7B4B-83C1-7BC45AF15C0A}" dt="2023-09-19T19:54:17.517" v="269"/>
          <ac:spMkLst>
            <pc:docMk/>
            <pc:sldMk cId="1633358336" sldId="259"/>
            <ac:spMk id="6" creationId="{B2CA4D30-E123-1D4B-3EC4-6AA4C35AAA94}"/>
          </ac:spMkLst>
        </pc:spChg>
        <pc:spChg chg="add del mod">
          <ac:chgData name="Vojtech Kolomicenko" userId="0df846f5-b16a-4c37-8f0a-8c22b3f1e758" providerId="ADAL" clId="{55879352-4B47-7B4B-83C1-7BC45AF15C0A}" dt="2023-09-19T19:54:17.762" v="270"/>
          <ac:spMkLst>
            <pc:docMk/>
            <pc:sldMk cId="1633358336" sldId="259"/>
            <ac:spMk id="7" creationId="{87C3B6FC-24C4-BC0F-DF83-28A01BBFB963}"/>
          </ac:spMkLst>
        </pc:spChg>
        <pc:spChg chg="add del mod">
          <ac:chgData name="Vojtech Kolomicenko" userId="0df846f5-b16a-4c37-8f0a-8c22b3f1e758" providerId="ADAL" clId="{55879352-4B47-7B4B-83C1-7BC45AF15C0A}" dt="2023-09-19T19:54:53.076" v="271"/>
          <ac:spMkLst>
            <pc:docMk/>
            <pc:sldMk cId="1633358336" sldId="259"/>
            <ac:spMk id="8" creationId="{7C0AE019-EED2-C6A5-DA03-02773B398C4D}"/>
          </ac:spMkLst>
        </pc:spChg>
        <pc:spChg chg="add del mod">
          <ac:chgData name="Vojtech Kolomicenko" userId="0df846f5-b16a-4c37-8f0a-8c22b3f1e758" providerId="ADAL" clId="{55879352-4B47-7B4B-83C1-7BC45AF15C0A}" dt="2023-09-19T19:59:18.374" v="277" actId="478"/>
          <ac:spMkLst>
            <pc:docMk/>
            <pc:sldMk cId="1633358336" sldId="259"/>
            <ac:spMk id="11" creationId="{22823F30-1B3E-F064-E611-0BBD87A97B90}"/>
          </ac:spMkLst>
        </pc:spChg>
        <pc:spChg chg="add mod">
          <ac:chgData name="Vojtech Kolomicenko" userId="0df846f5-b16a-4c37-8f0a-8c22b3f1e758" providerId="ADAL" clId="{55879352-4B47-7B4B-83C1-7BC45AF15C0A}" dt="2023-09-20T14:39:03.242" v="5262" actId="1076"/>
          <ac:spMkLst>
            <pc:docMk/>
            <pc:sldMk cId="1633358336" sldId="259"/>
            <ac:spMk id="14" creationId="{0A7E53D1-DC43-FF1D-5B4D-877918698637}"/>
          </ac:spMkLst>
        </pc:spChg>
        <pc:picChg chg="add del mod">
          <ac:chgData name="Vojtech Kolomicenko" userId="0df846f5-b16a-4c37-8f0a-8c22b3f1e758" providerId="ADAL" clId="{55879352-4B47-7B4B-83C1-7BC45AF15C0A}" dt="2023-09-19T19:59:11.137" v="273" actId="478"/>
          <ac:picMkLst>
            <pc:docMk/>
            <pc:sldMk cId="1633358336" sldId="259"/>
            <ac:picMk id="9" creationId="{26D888EB-A5FB-B1F4-5E6D-B410BB740BA2}"/>
          </ac:picMkLst>
        </pc:picChg>
        <pc:picChg chg="add mod">
          <ac:chgData name="Vojtech Kolomicenko" userId="0df846f5-b16a-4c37-8f0a-8c22b3f1e758" providerId="ADAL" clId="{55879352-4B47-7B4B-83C1-7BC45AF15C0A}" dt="2023-09-20T14:39:00.247" v="5261" actId="1076"/>
          <ac:picMkLst>
            <pc:docMk/>
            <pc:sldMk cId="1633358336" sldId="259"/>
            <ac:picMk id="12" creationId="{185E0DA5-C0A2-51CC-0C62-7D4516BBC32C}"/>
          </ac:picMkLst>
        </pc:picChg>
        <pc:picChg chg="add del mod">
          <ac:chgData name="Vojtech Kolomicenko" userId="0df846f5-b16a-4c37-8f0a-8c22b3f1e758" providerId="ADAL" clId="{55879352-4B47-7B4B-83C1-7BC45AF15C0A}" dt="2023-09-19T20:01:30.836" v="289" actId="21"/>
          <ac:picMkLst>
            <pc:docMk/>
            <pc:sldMk cId="1633358336" sldId="259"/>
            <ac:picMk id="13" creationId="{1B59F71C-EDAA-E297-FB76-B4E755D1BFA7}"/>
          </ac:picMkLst>
        </pc:picChg>
      </pc:sldChg>
      <pc:sldChg chg="addSp delSp modSp add mod modAnim">
        <pc:chgData name="Vojtech Kolomicenko" userId="0df846f5-b16a-4c37-8f0a-8c22b3f1e758" providerId="ADAL" clId="{55879352-4B47-7B4B-83C1-7BC45AF15C0A}" dt="2023-09-20T14:40:07.666" v="5272" actId="1076"/>
        <pc:sldMkLst>
          <pc:docMk/>
          <pc:sldMk cId="1751690803" sldId="260"/>
        </pc:sldMkLst>
        <pc:spChg chg="mod">
          <ac:chgData name="Vojtech Kolomicenko" userId="0df846f5-b16a-4c37-8f0a-8c22b3f1e758" providerId="ADAL" clId="{55879352-4B47-7B4B-83C1-7BC45AF15C0A}" dt="2023-09-20T09:04:57.896" v="3656" actId="20577"/>
          <ac:spMkLst>
            <pc:docMk/>
            <pc:sldMk cId="1751690803" sldId="260"/>
            <ac:spMk id="2" creationId="{C753EC87-769C-DC91-CF96-7C4DC0A4BBBB}"/>
          </ac:spMkLst>
        </pc:spChg>
        <pc:spChg chg="add mod">
          <ac:chgData name="Vojtech Kolomicenko" userId="0df846f5-b16a-4c37-8f0a-8c22b3f1e758" providerId="ADAL" clId="{55879352-4B47-7B4B-83C1-7BC45AF15C0A}" dt="2023-09-20T14:40:02.656" v="5271" actId="1076"/>
          <ac:spMkLst>
            <pc:docMk/>
            <pc:sldMk cId="1751690803" sldId="260"/>
            <ac:spMk id="4" creationId="{4AA2C2DE-D09A-1CC7-5AFE-1E1DF15E17BE}"/>
          </ac:spMkLst>
        </pc:spChg>
        <pc:spChg chg="add mod">
          <ac:chgData name="Vojtech Kolomicenko" userId="0df846f5-b16a-4c37-8f0a-8c22b3f1e758" providerId="ADAL" clId="{55879352-4B47-7B4B-83C1-7BC45AF15C0A}" dt="2023-09-20T14:39:41.495" v="5266" actId="1076"/>
          <ac:spMkLst>
            <pc:docMk/>
            <pc:sldMk cId="1751690803" sldId="260"/>
            <ac:spMk id="5" creationId="{6A41583D-FDE5-2C01-7E25-731574D76CE5}"/>
          </ac:spMkLst>
        </pc:spChg>
        <pc:picChg chg="add mod">
          <ac:chgData name="Vojtech Kolomicenko" userId="0df846f5-b16a-4c37-8f0a-8c22b3f1e758" providerId="ADAL" clId="{55879352-4B47-7B4B-83C1-7BC45AF15C0A}" dt="2023-09-20T14:40:07.666" v="5272" actId="1076"/>
          <ac:picMkLst>
            <pc:docMk/>
            <pc:sldMk cId="1751690803" sldId="260"/>
            <ac:picMk id="3" creationId="{C90DA978-AC0D-FD66-26E7-0C215A14C93D}"/>
          </ac:picMkLst>
        </pc:picChg>
        <pc:picChg chg="del">
          <ac:chgData name="Vojtech Kolomicenko" userId="0df846f5-b16a-4c37-8f0a-8c22b3f1e758" providerId="ADAL" clId="{55879352-4B47-7B4B-83C1-7BC45AF15C0A}" dt="2023-09-19T20:01:45.586" v="292" actId="478"/>
          <ac:picMkLst>
            <pc:docMk/>
            <pc:sldMk cId="1751690803" sldId="260"/>
            <ac:picMk id="12" creationId="{185E0DA5-C0A2-51CC-0C62-7D4516BBC32C}"/>
          </ac:picMkLst>
        </pc:picChg>
      </pc:sldChg>
      <pc:sldChg chg="modSp new mod modAnim">
        <pc:chgData name="Vojtech Kolomicenko" userId="0df846f5-b16a-4c37-8f0a-8c22b3f1e758" providerId="ADAL" clId="{55879352-4B47-7B4B-83C1-7BC45AF15C0A}" dt="2023-09-20T14:41:01.723" v="5297" actId="20577"/>
        <pc:sldMkLst>
          <pc:docMk/>
          <pc:sldMk cId="3737200836" sldId="261"/>
        </pc:sldMkLst>
        <pc:spChg chg="mod">
          <ac:chgData name="Vojtech Kolomicenko" userId="0df846f5-b16a-4c37-8f0a-8c22b3f1e758" providerId="ADAL" clId="{55879352-4B47-7B4B-83C1-7BC45AF15C0A}" dt="2023-09-20T14:41:01.723" v="5297" actId="20577"/>
          <ac:spMkLst>
            <pc:docMk/>
            <pc:sldMk cId="3737200836" sldId="261"/>
            <ac:spMk id="2" creationId="{A1063F7B-0DD3-56F8-54A8-9E39684319E5}"/>
          </ac:spMkLst>
        </pc:spChg>
        <pc:spChg chg="mod">
          <ac:chgData name="Vojtech Kolomicenko" userId="0df846f5-b16a-4c37-8f0a-8c22b3f1e758" providerId="ADAL" clId="{55879352-4B47-7B4B-83C1-7BC45AF15C0A}" dt="2023-09-20T14:17:12.444" v="5250" actId="20577"/>
          <ac:spMkLst>
            <pc:docMk/>
            <pc:sldMk cId="3737200836" sldId="261"/>
            <ac:spMk id="3" creationId="{02CC6270-5E30-40ED-4081-23174CE2699B}"/>
          </ac:spMkLst>
        </pc:spChg>
      </pc:sldChg>
      <pc:sldChg chg="addSp modSp new mod modNotesTx">
        <pc:chgData name="Vojtech Kolomicenko" userId="0df846f5-b16a-4c37-8f0a-8c22b3f1e758" providerId="ADAL" clId="{55879352-4B47-7B4B-83C1-7BC45AF15C0A}" dt="2023-09-20T11:25:37.740" v="3762"/>
        <pc:sldMkLst>
          <pc:docMk/>
          <pc:sldMk cId="1228290047" sldId="262"/>
        </pc:sldMkLst>
        <pc:spChg chg="mod">
          <ac:chgData name="Vojtech Kolomicenko" userId="0df846f5-b16a-4c37-8f0a-8c22b3f1e758" providerId="ADAL" clId="{55879352-4B47-7B4B-83C1-7BC45AF15C0A}" dt="2023-09-19T21:16:57.436" v="1700"/>
          <ac:spMkLst>
            <pc:docMk/>
            <pc:sldMk cId="1228290047" sldId="262"/>
            <ac:spMk id="2" creationId="{22FDA283-316A-5ADB-B68A-AF0A1AEF72A9}"/>
          </ac:spMkLst>
        </pc:spChg>
        <pc:spChg chg="mod">
          <ac:chgData name="Vojtech Kolomicenko" userId="0df846f5-b16a-4c37-8f0a-8c22b3f1e758" providerId="ADAL" clId="{55879352-4B47-7B4B-83C1-7BC45AF15C0A}" dt="2023-09-20T11:22:29.469" v="3730" actId="27636"/>
          <ac:spMkLst>
            <pc:docMk/>
            <pc:sldMk cId="1228290047" sldId="262"/>
            <ac:spMk id="3" creationId="{E6F08E58-2A8D-8978-45CD-2A02A8F42BA4}"/>
          </ac:spMkLst>
        </pc:spChg>
        <pc:spChg chg="add mod">
          <ac:chgData name="Vojtech Kolomicenko" userId="0df846f5-b16a-4c37-8f0a-8c22b3f1e758" providerId="ADAL" clId="{55879352-4B47-7B4B-83C1-7BC45AF15C0A}" dt="2023-09-20T11:24:49.445" v="3759" actId="1076"/>
          <ac:spMkLst>
            <pc:docMk/>
            <pc:sldMk cId="1228290047" sldId="262"/>
            <ac:spMk id="4" creationId="{B743E5F8-9E3E-EDCE-A921-0EB78C9E54C4}"/>
          </ac:spMkLst>
        </pc:spChg>
        <pc:spChg chg="add mod">
          <ac:chgData name="Vojtech Kolomicenko" userId="0df846f5-b16a-4c37-8f0a-8c22b3f1e758" providerId="ADAL" clId="{55879352-4B47-7B4B-83C1-7BC45AF15C0A}" dt="2023-09-20T11:24:57.814" v="3761" actId="1076"/>
          <ac:spMkLst>
            <pc:docMk/>
            <pc:sldMk cId="1228290047" sldId="262"/>
            <ac:spMk id="5" creationId="{3F8BFA67-291B-04DE-8BB6-EBE36959F344}"/>
          </ac:spMkLst>
        </pc:spChg>
      </pc:sldChg>
      <pc:sldChg chg="modSp new mod modNotesTx">
        <pc:chgData name="Vojtech Kolomicenko" userId="0df846f5-b16a-4c37-8f0a-8c22b3f1e758" providerId="ADAL" clId="{55879352-4B47-7B4B-83C1-7BC45AF15C0A}" dt="2023-09-20T14:43:51.403" v="5334" actId="20577"/>
        <pc:sldMkLst>
          <pc:docMk/>
          <pc:sldMk cId="2203455441" sldId="263"/>
        </pc:sldMkLst>
        <pc:spChg chg="mod">
          <ac:chgData name="Vojtech Kolomicenko" userId="0df846f5-b16a-4c37-8f0a-8c22b3f1e758" providerId="ADAL" clId="{55879352-4B47-7B4B-83C1-7BC45AF15C0A}" dt="2023-09-20T07:45:14.943" v="2942" actId="20577"/>
          <ac:spMkLst>
            <pc:docMk/>
            <pc:sldMk cId="2203455441" sldId="263"/>
            <ac:spMk id="2" creationId="{D3DB3148-83F4-BE79-303A-9918CF672063}"/>
          </ac:spMkLst>
        </pc:spChg>
        <pc:spChg chg="mod">
          <ac:chgData name="Vojtech Kolomicenko" userId="0df846f5-b16a-4c37-8f0a-8c22b3f1e758" providerId="ADAL" clId="{55879352-4B47-7B4B-83C1-7BC45AF15C0A}" dt="2023-09-20T14:43:51.403" v="5334" actId="20577"/>
          <ac:spMkLst>
            <pc:docMk/>
            <pc:sldMk cId="2203455441" sldId="263"/>
            <ac:spMk id="3" creationId="{6AB338A0-5D24-8D49-B916-A8F41522E356}"/>
          </ac:spMkLst>
        </pc:spChg>
      </pc:sldChg>
      <pc:sldChg chg="modSp new mod modNotesTx">
        <pc:chgData name="Vojtech Kolomicenko" userId="0df846f5-b16a-4c37-8f0a-8c22b3f1e758" providerId="ADAL" clId="{55879352-4B47-7B4B-83C1-7BC45AF15C0A}" dt="2023-09-20T07:57:47.390" v="2973" actId="20577"/>
        <pc:sldMkLst>
          <pc:docMk/>
          <pc:sldMk cId="3896607191" sldId="264"/>
        </pc:sldMkLst>
        <pc:spChg chg="mod">
          <ac:chgData name="Vojtech Kolomicenko" userId="0df846f5-b16a-4c37-8f0a-8c22b3f1e758" providerId="ADAL" clId="{55879352-4B47-7B4B-83C1-7BC45AF15C0A}" dt="2023-09-20T07:45:27.662" v="2959" actId="20577"/>
          <ac:spMkLst>
            <pc:docMk/>
            <pc:sldMk cId="3896607191" sldId="264"/>
            <ac:spMk id="2" creationId="{C240523C-A572-14A2-A5F8-10E247BCEB22}"/>
          </ac:spMkLst>
        </pc:spChg>
        <pc:spChg chg="mod">
          <ac:chgData name="Vojtech Kolomicenko" userId="0df846f5-b16a-4c37-8f0a-8c22b3f1e758" providerId="ADAL" clId="{55879352-4B47-7B4B-83C1-7BC45AF15C0A}" dt="2023-09-20T05:24:21.270" v="2133" actId="20577"/>
          <ac:spMkLst>
            <pc:docMk/>
            <pc:sldMk cId="3896607191" sldId="264"/>
            <ac:spMk id="3" creationId="{0CEF271E-EF7D-82AE-403B-2123DCCFF10B}"/>
          </ac:spMkLst>
        </pc:spChg>
      </pc:sldChg>
      <pc:sldChg chg="addSp delSp modSp new mod modNotesTx">
        <pc:chgData name="Vojtech Kolomicenko" userId="0df846f5-b16a-4c37-8f0a-8c22b3f1e758" providerId="ADAL" clId="{55879352-4B47-7B4B-83C1-7BC45AF15C0A}" dt="2023-09-20T14:42:07.667" v="5298" actId="1076"/>
        <pc:sldMkLst>
          <pc:docMk/>
          <pc:sldMk cId="2303020602" sldId="265"/>
        </pc:sldMkLst>
        <pc:spChg chg="mod">
          <ac:chgData name="Vojtech Kolomicenko" userId="0df846f5-b16a-4c37-8f0a-8c22b3f1e758" providerId="ADAL" clId="{55879352-4B47-7B4B-83C1-7BC45AF15C0A}" dt="2023-09-20T05:22:55.193" v="1963" actId="20577"/>
          <ac:spMkLst>
            <pc:docMk/>
            <pc:sldMk cId="2303020602" sldId="265"/>
            <ac:spMk id="2" creationId="{B9408AA7-2578-D25E-047C-1E02B4AAE6A4}"/>
          </ac:spMkLst>
        </pc:spChg>
        <pc:spChg chg="del mod">
          <ac:chgData name="Vojtech Kolomicenko" userId="0df846f5-b16a-4c37-8f0a-8c22b3f1e758" providerId="ADAL" clId="{55879352-4B47-7B4B-83C1-7BC45AF15C0A}" dt="2023-09-19T21:49:45.885" v="1825" actId="478"/>
          <ac:spMkLst>
            <pc:docMk/>
            <pc:sldMk cId="2303020602" sldId="265"/>
            <ac:spMk id="3" creationId="{CB7CD486-8E34-031D-3095-283C7E774DE7}"/>
          </ac:spMkLst>
        </pc:spChg>
        <pc:picChg chg="add del mod">
          <ac:chgData name="Vojtech Kolomicenko" userId="0df846f5-b16a-4c37-8f0a-8c22b3f1e758" providerId="ADAL" clId="{55879352-4B47-7B4B-83C1-7BC45AF15C0A}" dt="2023-09-20T05:17:23.958" v="1950" actId="478"/>
          <ac:picMkLst>
            <pc:docMk/>
            <pc:sldMk cId="2303020602" sldId="265"/>
            <ac:picMk id="4" creationId="{B9D5B3E1-6D6E-FD16-D2E7-9DBBC5A8DCBD}"/>
          </ac:picMkLst>
        </pc:picChg>
        <pc:picChg chg="add del mod">
          <ac:chgData name="Vojtech Kolomicenko" userId="0df846f5-b16a-4c37-8f0a-8c22b3f1e758" providerId="ADAL" clId="{55879352-4B47-7B4B-83C1-7BC45AF15C0A}" dt="2023-09-20T07:46:02.378" v="2960" actId="478"/>
          <ac:picMkLst>
            <pc:docMk/>
            <pc:sldMk cId="2303020602" sldId="265"/>
            <ac:picMk id="5" creationId="{F40FF0B3-1EF9-DA87-B4C4-347205B79E8D}"/>
          </ac:picMkLst>
        </pc:picChg>
        <pc:picChg chg="add del mod">
          <ac:chgData name="Vojtech Kolomicenko" userId="0df846f5-b16a-4c37-8f0a-8c22b3f1e758" providerId="ADAL" clId="{55879352-4B47-7B4B-83C1-7BC45AF15C0A}" dt="2023-09-20T05:15:40.226" v="1932" actId="478"/>
          <ac:picMkLst>
            <pc:docMk/>
            <pc:sldMk cId="2303020602" sldId="265"/>
            <ac:picMk id="6" creationId="{BE3BC60B-95DC-5DDC-8B41-1D2FEAC8C167}"/>
          </ac:picMkLst>
        </pc:picChg>
        <pc:picChg chg="add del mod">
          <ac:chgData name="Vojtech Kolomicenko" userId="0df846f5-b16a-4c37-8f0a-8c22b3f1e758" providerId="ADAL" clId="{55879352-4B47-7B4B-83C1-7BC45AF15C0A}" dt="2023-09-20T05:15:50.369" v="1936" actId="478"/>
          <ac:picMkLst>
            <pc:docMk/>
            <pc:sldMk cId="2303020602" sldId="265"/>
            <ac:picMk id="7" creationId="{53ED38EA-4828-7A83-D21F-4E72CBE41DA3}"/>
          </ac:picMkLst>
        </pc:picChg>
        <pc:picChg chg="add del mod">
          <ac:chgData name="Vojtech Kolomicenko" userId="0df846f5-b16a-4c37-8f0a-8c22b3f1e758" providerId="ADAL" clId="{55879352-4B47-7B4B-83C1-7BC45AF15C0A}" dt="2023-09-20T05:16:21.232" v="1939" actId="478"/>
          <ac:picMkLst>
            <pc:docMk/>
            <pc:sldMk cId="2303020602" sldId="265"/>
            <ac:picMk id="8" creationId="{9F6372EE-AC4E-5994-A78A-B4D158BE4E83}"/>
          </ac:picMkLst>
        </pc:picChg>
        <pc:picChg chg="add del mod">
          <ac:chgData name="Vojtech Kolomicenko" userId="0df846f5-b16a-4c37-8f0a-8c22b3f1e758" providerId="ADAL" clId="{55879352-4B47-7B4B-83C1-7BC45AF15C0A}" dt="2023-09-20T05:16:58.833" v="1943" actId="478"/>
          <ac:picMkLst>
            <pc:docMk/>
            <pc:sldMk cId="2303020602" sldId="265"/>
            <ac:picMk id="9" creationId="{FE51157F-38B7-7DA3-1EF5-0C68697A0D97}"/>
          </ac:picMkLst>
        </pc:picChg>
        <pc:picChg chg="add del mod">
          <ac:chgData name="Vojtech Kolomicenko" userId="0df846f5-b16a-4c37-8f0a-8c22b3f1e758" providerId="ADAL" clId="{55879352-4B47-7B4B-83C1-7BC45AF15C0A}" dt="2023-09-20T05:21:51.784" v="1952" actId="478"/>
          <ac:picMkLst>
            <pc:docMk/>
            <pc:sldMk cId="2303020602" sldId="265"/>
            <ac:picMk id="10" creationId="{88BE16EE-3B12-49DC-B460-D0B54AC75152}"/>
          </ac:picMkLst>
        </pc:picChg>
        <pc:picChg chg="add mod">
          <ac:chgData name="Vojtech Kolomicenko" userId="0df846f5-b16a-4c37-8f0a-8c22b3f1e758" providerId="ADAL" clId="{55879352-4B47-7B4B-83C1-7BC45AF15C0A}" dt="2023-09-20T05:22:09.356" v="1956" actId="14100"/>
          <ac:picMkLst>
            <pc:docMk/>
            <pc:sldMk cId="2303020602" sldId="265"/>
            <ac:picMk id="11" creationId="{5B59FCD7-F7E8-5A31-7A9C-0758A90283B2}"/>
          </ac:picMkLst>
        </pc:picChg>
        <pc:picChg chg="add mod">
          <ac:chgData name="Vojtech Kolomicenko" userId="0df846f5-b16a-4c37-8f0a-8c22b3f1e758" providerId="ADAL" clId="{55879352-4B47-7B4B-83C1-7BC45AF15C0A}" dt="2023-09-20T14:42:07.667" v="5298" actId="1076"/>
          <ac:picMkLst>
            <pc:docMk/>
            <pc:sldMk cId="2303020602" sldId="265"/>
            <ac:picMk id="12" creationId="{2E7E2D6E-D530-AA07-9D07-13A170AA8671}"/>
          </ac:picMkLst>
        </pc:picChg>
      </pc:sldChg>
      <pc:sldChg chg="addSp modSp new mod modAnim">
        <pc:chgData name="Vojtech Kolomicenko" userId="0df846f5-b16a-4c37-8f0a-8c22b3f1e758" providerId="ADAL" clId="{55879352-4B47-7B4B-83C1-7BC45AF15C0A}" dt="2023-09-20T13:55:03.464" v="3906"/>
        <pc:sldMkLst>
          <pc:docMk/>
          <pc:sldMk cId="1375808443" sldId="266"/>
        </pc:sldMkLst>
        <pc:spChg chg="mod">
          <ac:chgData name="Vojtech Kolomicenko" userId="0df846f5-b16a-4c37-8f0a-8c22b3f1e758" providerId="ADAL" clId="{55879352-4B47-7B4B-83C1-7BC45AF15C0A}" dt="2023-09-19T20:20:08.067" v="972" actId="20577"/>
          <ac:spMkLst>
            <pc:docMk/>
            <pc:sldMk cId="1375808443" sldId="266"/>
            <ac:spMk id="2" creationId="{BD5CA683-F086-0387-5971-A2FC388B354E}"/>
          </ac:spMkLst>
        </pc:spChg>
        <pc:spChg chg="mod">
          <ac:chgData name="Vojtech Kolomicenko" userId="0df846f5-b16a-4c37-8f0a-8c22b3f1e758" providerId="ADAL" clId="{55879352-4B47-7B4B-83C1-7BC45AF15C0A}" dt="2023-09-19T20:21:09.502" v="1006" actId="20577"/>
          <ac:spMkLst>
            <pc:docMk/>
            <pc:sldMk cId="1375808443" sldId="266"/>
            <ac:spMk id="3" creationId="{C689EFAE-2D98-43A4-E653-0B3BE5EF9A5F}"/>
          </ac:spMkLst>
        </pc:spChg>
        <pc:picChg chg="add mod">
          <ac:chgData name="Vojtech Kolomicenko" userId="0df846f5-b16a-4c37-8f0a-8c22b3f1e758" providerId="ADAL" clId="{55879352-4B47-7B4B-83C1-7BC45AF15C0A}" dt="2023-09-20T09:03:37.481" v="3650" actId="1076"/>
          <ac:picMkLst>
            <pc:docMk/>
            <pc:sldMk cId="1375808443" sldId="266"/>
            <ac:picMk id="6146" creationId="{80B5D0B7-4231-8F7C-D515-26935CC3AD9C}"/>
          </ac:picMkLst>
        </pc:picChg>
      </pc:sldChg>
      <pc:sldChg chg="modSp new mod modAnim">
        <pc:chgData name="Vojtech Kolomicenko" userId="0df846f5-b16a-4c37-8f0a-8c22b3f1e758" providerId="ADAL" clId="{55879352-4B47-7B4B-83C1-7BC45AF15C0A}" dt="2023-09-20T13:55:43.691" v="3909"/>
        <pc:sldMkLst>
          <pc:docMk/>
          <pc:sldMk cId="4185212019" sldId="267"/>
        </pc:sldMkLst>
        <pc:spChg chg="mod">
          <ac:chgData name="Vojtech Kolomicenko" userId="0df846f5-b16a-4c37-8f0a-8c22b3f1e758" providerId="ADAL" clId="{55879352-4B47-7B4B-83C1-7BC45AF15C0A}" dt="2023-09-19T20:21:44.959" v="1068" actId="20577"/>
          <ac:spMkLst>
            <pc:docMk/>
            <pc:sldMk cId="4185212019" sldId="267"/>
            <ac:spMk id="2" creationId="{94989332-0B2D-7952-AC4B-81AF72C8DA85}"/>
          </ac:spMkLst>
        </pc:spChg>
        <pc:spChg chg="mod">
          <ac:chgData name="Vojtech Kolomicenko" userId="0df846f5-b16a-4c37-8f0a-8c22b3f1e758" providerId="ADAL" clId="{55879352-4B47-7B4B-83C1-7BC45AF15C0A}" dt="2023-09-19T20:41:09.340" v="1669" actId="20577"/>
          <ac:spMkLst>
            <pc:docMk/>
            <pc:sldMk cId="4185212019" sldId="267"/>
            <ac:spMk id="3" creationId="{26523BBC-8D0E-5539-D3E1-C3B04EAC0037}"/>
          </ac:spMkLst>
        </pc:spChg>
      </pc:sldChg>
      <pc:sldChg chg="modSp new mod modAnim">
        <pc:chgData name="Vojtech Kolomicenko" userId="0df846f5-b16a-4c37-8f0a-8c22b3f1e758" providerId="ADAL" clId="{55879352-4B47-7B4B-83C1-7BC45AF15C0A}" dt="2023-09-20T13:55:16.919" v="3907"/>
        <pc:sldMkLst>
          <pc:docMk/>
          <pc:sldMk cId="4107782118" sldId="268"/>
        </pc:sldMkLst>
        <pc:spChg chg="mod">
          <ac:chgData name="Vojtech Kolomicenko" userId="0df846f5-b16a-4c37-8f0a-8c22b3f1e758" providerId="ADAL" clId="{55879352-4B47-7B4B-83C1-7BC45AF15C0A}" dt="2023-09-20T05:49:15.097" v="2543" actId="20577"/>
          <ac:spMkLst>
            <pc:docMk/>
            <pc:sldMk cId="4107782118" sldId="268"/>
            <ac:spMk id="2" creationId="{055A2A9A-797A-5BC4-CF68-564EAF7BD1D0}"/>
          </ac:spMkLst>
        </pc:spChg>
        <pc:spChg chg="mod">
          <ac:chgData name="Vojtech Kolomicenko" userId="0df846f5-b16a-4c37-8f0a-8c22b3f1e758" providerId="ADAL" clId="{55879352-4B47-7B4B-83C1-7BC45AF15C0A}" dt="2023-09-20T09:01:18.422" v="3592" actId="20577"/>
          <ac:spMkLst>
            <pc:docMk/>
            <pc:sldMk cId="4107782118" sldId="268"/>
            <ac:spMk id="3" creationId="{BA0C8E13-A3B6-6661-78EB-B9AC4D323BAD}"/>
          </ac:spMkLst>
        </pc:spChg>
      </pc:sldChg>
      <pc:sldChg chg="modSp new mod modNotesTx">
        <pc:chgData name="Vojtech Kolomicenko" userId="0df846f5-b16a-4c37-8f0a-8c22b3f1e758" providerId="ADAL" clId="{55879352-4B47-7B4B-83C1-7BC45AF15C0A}" dt="2023-09-20T08:00:17.004" v="3281" actId="20577"/>
        <pc:sldMkLst>
          <pc:docMk/>
          <pc:sldMk cId="3838581472" sldId="269"/>
        </pc:sldMkLst>
        <pc:spChg chg="mod">
          <ac:chgData name="Vojtech Kolomicenko" userId="0df846f5-b16a-4c37-8f0a-8c22b3f1e758" providerId="ADAL" clId="{55879352-4B47-7B4B-83C1-7BC45AF15C0A}" dt="2023-09-20T07:25:22.839" v="2825" actId="20577"/>
          <ac:spMkLst>
            <pc:docMk/>
            <pc:sldMk cId="3838581472" sldId="269"/>
            <ac:spMk id="2" creationId="{EF7CCEAF-C84F-B2DB-4C68-F1E218BDA73B}"/>
          </ac:spMkLst>
        </pc:spChg>
        <pc:spChg chg="mod">
          <ac:chgData name="Vojtech Kolomicenko" userId="0df846f5-b16a-4c37-8f0a-8c22b3f1e758" providerId="ADAL" clId="{55879352-4B47-7B4B-83C1-7BC45AF15C0A}" dt="2023-09-20T07:27:15.124" v="2874" actId="20577"/>
          <ac:spMkLst>
            <pc:docMk/>
            <pc:sldMk cId="3838581472" sldId="269"/>
            <ac:spMk id="3" creationId="{498EA666-5620-AAD5-1765-05A1E1FC60A4}"/>
          </ac:spMkLst>
        </pc:spChg>
      </pc:sldChg>
      <pc:sldChg chg="addSp modSp new mod modAnim">
        <pc:chgData name="Vojtech Kolomicenko" userId="0df846f5-b16a-4c37-8f0a-8c22b3f1e758" providerId="ADAL" clId="{55879352-4B47-7B4B-83C1-7BC45AF15C0A}" dt="2023-09-20T14:20:34.103" v="5251"/>
        <pc:sldMkLst>
          <pc:docMk/>
          <pc:sldMk cId="910724802" sldId="270"/>
        </pc:sldMkLst>
        <pc:spChg chg="mod">
          <ac:chgData name="Vojtech Kolomicenko" userId="0df846f5-b16a-4c37-8f0a-8c22b3f1e758" providerId="ADAL" clId="{55879352-4B47-7B4B-83C1-7BC45AF15C0A}" dt="2023-09-20T05:50:33.867" v="2560" actId="20577"/>
          <ac:spMkLst>
            <pc:docMk/>
            <pc:sldMk cId="910724802" sldId="270"/>
            <ac:spMk id="2" creationId="{B567C3CA-A232-4034-BD37-865E3DD21A97}"/>
          </ac:spMkLst>
        </pc:spChg>
        <pc:spChg chg="mod">
          <ac:chgData name="Vojtech Kolomicenko" userId="0df846f5-b16a-4c37-8f0a-8c22b3f1e758" providerId="ADAL" clId="{55879352-4B47-7B4B-83C1-7BC45AF15C0A}" dt="2023-09-20T09:05:23.761" v="3666" actId="20577"/>
          <ac:spMkLst>
            <pc:docMk/>
            <pc:sldMk cId="910724802" sldId="270"/>
            <ac:spMk id="3" creationId="{FC6FBFC4-41F1-EC19-AC19-E42A04F5E492}"/>
          </ac:spMkLst>
        </pc:spChg>
        <pc:picChg chg="add mod">
          <ac:chgData name="Vojtech Kolomicenko" userId="0df846f5-b16a-4c37-8f0a-8c22b3f1e758" providerId="ADAL" clId="{55879352-4B47-7B4B-83C1-7BC45AF15C0A}" dt="2023-09-20T08:53:18.756" v="3293" actId="1076"/>
          <ac:picMkLst>
            <pc:docMk/>
            <pc:sldMk cId="910724802" sldId="270"/>
            <ac:picMk id="5122" creationId="{24E77CC0-7DAE-33EF-75FA-0870FFF8104E}"/>
          </ac:picMkLst>
        </pc:picChg>
      </pc:sldChg>
      <pc:sldChg chg="modSp add mod modNotes">
        <pc:chgData name="Vojtech Kolomicenko" userId="0df846f5-b16a-4c37-8f0a-8c22b3f1e758" providerId="ADAL" clId="{55879352-4B47-7B4B-83C1-7BC45AF15C0A}" dt="2023-09-20T14:31:20.523" v="5256"/>
        <pc:sldMkLst>
          <pc:docMk/>
          <pc:sldMk cId="0" sldId="271"/>
        </pc:sldMkLst>
        <pc:spChg chg="mod">
          <ac:chgData name="Vojtech Kolomicenko" userId="0df846f5-b16a-4c37-8f0a-8c22b3f1e758" providerId="ADAL" clId="{55879352-4B47-7B4B-83C1-7BC45AF15C0A}" dt="2023-09-20T11:05:49.467" v="3710" actId="113"/>
          <ac:spMkLst>
            <pc:docMk/>
            <pc:sldMk cId="0" sldId="271"/>
            <ac:spMk id="5" creationId="{A2765B3D-32B0-20B2-2C6D-CFF068E085F6}"/>
          </ac:spMkLst>
        </pc:spChg>
      </pc:sldChg>
      <pc:sldChg chg="modSp new mod">
        <pc:chgData name="Vojtech Kolomicenko" userId="0df846f5-b16a-4c37-8f0a-8c22b3f1e758" providerId="ADAL" clId="{55879352-4B47-7B4B-83C1-7BC45AF15C0A}" dt="2023-09-20T13:54:37.202" v="3905" actId="20577"/>
        <pc:sldMkLst>
          <pc:docMk/>
          <pc:sldMk cId="2536453296" sldId="272"/>
        </pc:sldMkLst>
        <pc:spChg chg="mod">
          <ac:chgData name="Vojtech Kolomicenko" userId="0df846f5-b16a-4c37-8f0a-8c22b3f1e758" providerId="ADAL" clId="{55879352-4B47-7B4B-83C1-7BC45AF15C0A}" dt="2023-09-20T13:54:37.202" v="3905" actId="20577"/>
          <ac:spMkLst>
            <pc:docMk/>
            <pc:sldMk cId="2536453296" sldId="272"/>
            <ac:spMk id="2" creationId="{5DCB9CB2-FC6D-9D2B-0B19-634D1C2A11A2}"/>
          </ac:spMkLst>
        </pc:spChg>
      </pc:sldChg>
      <pc:sldChg chg="modSp new mod modAnim">
        <pc:chgData name="Vojtech Kolomicenko" userId="0df846f5-b16a-4c37-8f0a-8c22b3f1e758" providerId="ADAL" clId="{55879352-4B47-7B4B-83C1-7BC45AF15C0A}" dt="2023-09-20T14:14:39.202" v="5236"/>
        <pc:sldMkLst>
          <pc:docMk/>
          <pc:sldMk cId="2766693015" sldId="273"/>
        </pc:sldMkLst>
        <pc:spChg chg="mod">
          <ac:chgData name="Vojtech Kolomicenko" userId="0df846f5-b16a-4c37-8f0a-8c22b3f1e758" providerId="ADAL" clId="{55879352-4B47-7B4B-83C1-7BC45AF15C0A}" dt="2023-09-20T13:56:08.976" v="3933" actId="20577"/>
          <ac:spMkLst>
            <pc:docMk/>
            <pc:sldMk cId="2766693015" sldId="273"/>
            <ac:spMk id="2" creationId="{0C97B5CF-F3FF-ACF9-668E-184039828521}"/>
          </ac:spMkLst>
        </pc:spChg>
        <pc:spChg chg="mod">
          <ac:chgData name="Vojtech Kolomicenko" userId="0df846f5-b16a-4c37-8f0a-8c22b3f1e758" providerId="ADAL" clId="{55879352-4B47-7B4B-83C1-7BC45AF15C0A}" dt="2023-09-20T14:13:45.065" v="5235" actId="20577"/>
          <ac:spMkLst>
            <pc:docMk/>
            <pc:sldMk cId="2766693015" sldId="273"/>
            <ac:spMk id="3" creationId="{3D8524CD-9FBC-D190-F7C2-95B60A3C86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92F7-FFA6-F949-A681-28B11E9D534D}" type="datetimeFigureOut">
              <a:rPr lang="en-CZ" smtClean="0"/>
              <a:t>20.09.2023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DF56-804F-9E48-92FD-4D3D9ED0AAC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5562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Němec</a:t>
            </a:r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DF56-804F-9E48-92FD-4D3D9ED0AAC1}" type="slidenum">
              <a:rPr lang="en-CZ" smtClean="0"/>
              <a:t>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5619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20:48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DF56-804F-9E48-92FD-4D3D9ED0AAC1}" type="slidenum">
              <a:rPr lang="en-CZ" smtClean="0"/>
              <a:t>8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4056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44%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DF56-804F-9E48-92FD-4D3D9ED0AAC1}" type="slidenum">
              <a:rPr lang="en-CZ" smtClean="0"/>
              <a:t>9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6198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Pro pole, které obsahuje posloupnost [1, 2, …. , n] s jedním chybějícím číslem z této posloupnosti, vrací první číslo, které v posloupnosti chybí.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DF56-804F-9E48-92FD-4D3D9ED0AAC1}" type="slidenum">
              <a:rPr lang="en-CZ" smtClean="0"/>
              <a:t>10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7554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žádná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DF56-804F-9E48-92FD-4D3D9ED0AAC1}" type="slidenum">
              <a:rPr lang="en-CZ" smtClean="0"/>
              <a:t>11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713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3EE-7071-89BA-E4F0-A46D1CA4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FC6D-45ED-DF8D-4ABD-77BDA44F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79AE-1F57-5921-7113-B5299852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678B-D4CC-23CC-BEDC-D0D07EED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DAF3-F90F-2D13-F5DE-C29D7F0E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785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9681-8F7E-5259-2DAA-11F6C137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2A8B-279A-235B-086E-46B90597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7255-8601-1DF5-2492-1FEB6476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7A0E-40F3-0D1A-4FF1-D66D2E0F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126E-125B-5B16-360F-E8108827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862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1ECD6-6DD1-7B41-4345-E9FCC4DBB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E4896-56E6-3F7A-A5D6-41946D00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5711-CA75-8154-0681-34DFA9CA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4E78-29EB-3492-8EC5-0746883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BC63-0E8C-5D2D-9EBC-5493977E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633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7ED-FA7C-4824-24BD-0FE0380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142C-F4F8-26B9-FCCD-0B1F2EA8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3C70-4359-D864-3444-855724C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B8CE-7E96-A8B4-A262-5E67966A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4328-82F9-0BEB-8493-DA3FCC86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7908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4CBD-8B8A-A1D4-D073-371B7BC1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90BA-960C-A2F6-D099-A2ECC5C2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8325-F664-BA21-BAEB-62CCE566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F07F-5B51-2BA9-3DA0-DAE1DC4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F023-140A-3D5E-2BE0-1F06DB51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866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0DF1-8E0E-03B9-CEFA-7086B87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6B04-1FB8-1794-3284-EC8F32B0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96B4-693E-6CEB-638B-CFDDD864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8F3E-2F79-904C-2F93-3E6CED86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7B34-B976-F720-EBB9-85BA8BC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FC79-13A8-C28B-0682-91B5012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022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CA4-1367-F31E-85F7-29A8937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86CA-2D75-74A8-EAA0-9345B185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2624B-314A-8958-F2F2-5FDAA8C1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9245-D6C5-1247-D6EF-1D5970A4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DA8EF-DB11-E3E9-2ACD-A22EA5F45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668BF-77B5-4732-A618-18857152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56FB-9C05-EE81-315D-8CA4385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2977B-3D1A-1DCC-376E-FBD9EF6D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652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E4C1-45F5-0A1F-2172-0F26686C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5B02-7D09-667D-91AF-167D7A76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0959F-01C4-91C4-F3A2-7D1026F5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44691-335C-B3F4-BE19-D9B5F333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6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D62A7-AF6A-C14E-14ED-A7CC4972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73B83-A703-601E-4F1F-5D5B1EDE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D5CC-5212-6901-C0BF-F8121ED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683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B19E-7F0C-8412-6CF4-DF2E6D6B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A0CF-8A7B-C9B8-F96E-31AB964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9030-C7D2-B828-1C93-B48D1BFA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A7035-CF5B-C0DD-CCB7-FC9F96B8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2249-1ED7-D166-0F17-38B4BAAA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F826-5DE6-CFC3-B7F3-3817DC6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766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1E25-BB7E-182A-6445-4FF46AAF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7E94F-7C5D-54E9-FC0D-1BEAC1DCA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3CD9-DD06-DA07-39D3-24E68324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8372A-610E-4FFC-5DC1-1726B956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D379-132F-35D6-9315-E5D0594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ACA-425B-D615-B9FB-EDDA5F27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86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01D14-BB85-8A86-8E0E-1BBCB70A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76AC-2DFD-427E-4A7A-8C89BC65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0563-FD88-3683-AFC9-D50D6CE62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696F-A598-274E-B223-2297A2F8473F}" type="datetimeFigureOut">
              <a:rPr lang="en-CZ" smtClean="0"/>
              <a:t>19.09.2023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DBE1-E46C-51C7-35FA-9555A464D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568-E36F-9976-6F29-379D2464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FDF5-FD80-B443-9D0B-D7429F2AC4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985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5C46B4-F9B2-CD5B-5116-AA9E2838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8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8AA7-2578-D25E-047C-1E02B4AA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 vrací tato funkce?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9FCD7-F7E8-5A31-7A9C-0758A902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36" y="1419464"/>
            <a:ext cx="7036748" cy="2425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E2D6E-D530-AA07-9D07-13A170AA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6" y="4435217"/>
            <a:ext cx="5407194" cy="15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CEAF-C84F-B2DB-4C68-F1E218BD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Kolik gramatických chyb je v tomto textu?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666-5620-AAD5-1765-05A1E1FC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O chřipce</a:t>
            </a:r>
          </a:p>
          <a:p>
            <a:pPr marL="0" indent="0">
              <a:buNone/>
            </a:pPr>
            <a:r>
              <a:rPr lang="en-CZ" sz="2000" dirty="0"/>
              <a:t>Karel Čapek, 1931</a:t>
            </a:r>
          </a:p>
          <a:p>
            <a:pPr marL="0" indent="0" algn="l">
              <a:buNone/>
            </a:pP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Tak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už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se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dostala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k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nám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sice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s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jistým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zpožděním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zatím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jen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poskrovnu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; ale ani v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ohledu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chřipky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jsme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tedy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nezůstali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za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Evropou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Nuže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je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tudíž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místě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udělit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nemocným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zdravým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zejména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těm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kdo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se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chřipky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bojí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několik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ne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sice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odborných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ale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dobře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míněných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rad: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Jakmile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poznáte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vám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je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tak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nějak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divně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jakmile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sobě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zjistíte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horečku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zůstaňte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doma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vlezte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do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postele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ale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hlavně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nechoďte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mezi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lidi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nedýchejte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jim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pod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nos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hekajíce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bědujíce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máte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Každý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kdo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svým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bližním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naříká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má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zaslouží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jednu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do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zad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ne proto,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je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vůbec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protiva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ale proto,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nebo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rýmu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roznáší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Když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už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marodíte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vemte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dobrou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knížku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čtěte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abyste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aspoň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nestonali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nadarmo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Posléze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neříkejte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každé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rýmě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kašli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angíně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katarům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bolení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hlavy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jiným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svízelům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je to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chřipka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Zbytečně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děláte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reklamu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ztěžujete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život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všem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hypochondrům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kteří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náhodou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ještě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kašel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nebo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rýmu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nemají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a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bojí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se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skoro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dýchat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aby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nevdechli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nějakého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toho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Pfeifferova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bacila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nebo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jaký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neřád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Čím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míň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se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bude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o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chřipce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povídat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tím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dřív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přejde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–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už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z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nedostatku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veřejného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Inter"/>
              </a:rPr>
              <a:t>zájmu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CZ" sz="1800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83858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9CB2-FC6D-9D2B-0B19-634D1C2A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Přestávka 10 minut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9A0A-4E26-9E87-270A-066B95F8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3645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A683-F086-0387-5971-A2FC388B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V týmu si položte otázky: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EFAE-2D98-43A4-E653-0B3BE5EF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Kdo</a:t>
            </a:r>
            <a:r>
              <a:rPr lang="en-GB" dirty="0"/>
              <a:t> </a:t>
            </a:r>
            <a:r>
              <a:rPr lang="en-GB" dirty="0" err="1"/>
              <a:t>řídí</a:t>
            </a:r>
            <a:r>
              <a:rPr lang="en-GB" dirty="0"/>
              <a:t> v </a:t>
            </a:r>
            <a:r>
              <a:rPr lang="en-GB" dirty="0" err="1"/>
              <a:t>sebeřízeném</a:t>
            </a:r>
            <a:r>
              <a:rPr lang="en-GB" dirty="0"/>
              <a:t> </a:t>
            </a:r>
            <a:r>
              <a:rPr lang="en-GB" dirty="0" err="1"/>
              <a:t>týmu</a:t>
            </a:r>
            <a:r>
              <a:rPr lang="en-GB" dirty="0"/>
              <a:t>? </a:t>
            </a:r>
            <a:r>
              <a:rPr lang="en-GB" dirty="0" err="1"/>
              <a:t>Všichni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nikdo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Jaký</a:t>
            </a:r>
            <a:r>
              <a:rPr lang="en-GB" dirty="0"/>
              <a:t> je </a:t>
            </a:r>
            <a:r>
              <a:rPr lang="en-GB" dirty="0" err="1"/>
              <a:t>vlastně</a:t>
            </a:r>
            <a:r>
              <a:rPr lang="en-GB" dirty="0"/>
              <a:t> </a:t>
            </a:r>
            <a:r>
              <a:rPr lang="en-GB" dirty="0" err="1"/>
              <a:t>rozdíl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řízením</a:t>
            </a:r>
            <a:r>
              <a:rPr lang="en-GB" dirty="0"/>
              <a:t> (managing) a </a:t>
            </a:r>
            <a:r>
              <a:rPr lang="en-GB" dirty="0" err="1"/>
              <a:t>vedením</a:t>
            </a:r>
            <a:r>
              <a:rPr lang="en-GB" dirty="0"/>
              <a:t> (leading) </a:t>
            </a:r>
            <a:r>
              <a:rPr lang="en-GB" dirty="0" err="1"/>
              <a:t>týmu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Proč</a:t>
            </a:r>
            <a:r>
              <a:rPr lang="en-GB" dirty="0"/>
              <a:t> </a:t>
            </a:r>
            <a:r>
              <a:rPr lang="en-GB" dirty="0" err="1"/>
              <a:t>má</a:t>
            </a:r>
            <a:r>
              <a:rPr lang="en-GB" dirty="0"/>
              <a:t> v </a:t>
            </a:r>
            <a:r>
              <a:rPr lang="en-GB" dirty="0" err="1"/>
              <a:t>sebeřízeném</a:t>
            </a:r>
            <a:r>
              <a:rPr lang="en-GB" dirty="0"/>
              <a:t> </a:t>
            </a:r>
            <a:r>
              <a:rPr lang="en-GB" dirty="0" err="1"/>
              <a:t>týmu</a:t>
            </a:r>
            <a:r>
              <a:rPr lang="en-GB" dirty="0"/>
              <a:t> </a:t>
            </a:r>
            <a:r>
              <a:rPr lang="en-GB" dirty="0" err="1"/>
              <a:t>své</a:t>
            </a:r>
            <a:r>
              <a:rPr lang="en-GB" dirty="0"/>
              <a:t> </a:t>
            </a:r>
            <a:r>
              <a:rPr lang="en-GB" dirty="0" err="1"/>
              <a:t>místo</a:t>
            </a:r>
            <a:r>
              <a:rPr lang="en-GB" dirty="0"/>
              <a:t> Scrum Master a </a:t>
            </a:r>
            <a:r>
              <a:rPr lang="en-GB" dirty="0" err="1"/>
              <a:t>jaká</a:t>
            </a:r>
            <a:r>
              <a:rPr lang="en-GB" dirty="0"/>
              <a:t> je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úloha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CZ" dirty="0"/>
          </a:p>
        </p:txBody>
      </p:sp>
      <p:pic>
        <p:nvPicPr>
          <p:cNvPr id="6146" name="Picture 2" descr="Question mark Special Lineal color icon">
            <a:extLst>
              <a:ext uri="{FF2B5EF4-FFF2-40B4-BE49-F238E27FC236}">
                <a16:creationId xmlns:a16="http://schemas.microsoft.com/office/drawing/2014/main" id="{80B5D0B7-4231-8F7C-D515-26935CC3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77" y="3629509"/>
            <a:ext cx="2992826" cy="29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A9A-797A-5BC4-CF68-564EAF7B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Řízení a vedení v sebe-řízeném týmu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13-A3B6-6661-78EB-B9AC4D32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V sebeřízeném týmu se vyprofiluje jeden nebo několik lidí, kteří více řídí, a zase několik jiných lidí, kteří se více nechají řídit.</a:t>
            </a:r>
          </a:p>
          <a:p>
            <a:pPr lvl="1"/>
            <a:r>
              <a:rPr lang="en-CZ" dirty="0"/>
              <a:t>Na tuto řídící funkci ale nikdo nemá mandát od zaměstnavatele jako v případě manažera.</a:t>
            </a:r>
          </a:p>
          <a:p>
            <a:r>
              <a:rPr lang="en-CZ" dirty="0"/>
              <a:t>Řízení – orientace na úkoly, monitoring a kontrola procesů, dodržování pravidel</a:t>
            </a:r>
          </a:p>
          <a:p>
            <a:r>
              <a:rPr lang="en-CZ" dirty="0"/>
              <a:t>Vedení – orientace na lidi – rozvoj, inspirace, sdílení vize, budování důvěry a spolupráce, reagování na potřeby a názory</a:t>
            </a:r>
          </a:p>
          <a:p>
            <a:pPr lvl="1"/>
            <a:r>
              <a:rPr lang="en-GB" dirty="0"/>
              <a:t>A</a:t>
            </a:r>
            <a:r>
              <a:rPr lang="en-CZ" dirty="0"/>
              <a:t> dále dlouhodobá strategická rozhodnutí 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1077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3CA-A232-4034-BD37-865E3DD2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BFC4-41F1-EC19-AC19-E42A04F5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8711" cy="4351338"/>
          </a:xfrm>
        </p:spPr>
        <p:txBody>
          <a:bodyPr/>
          <a:lstStyle/>
          <a:p>
            <a:r>
              <a:rPr lang="en-CZ" dirty="0"/>
              <a:t>V žádném případě SM nerozhoduje kdo, co, jak bude dělat – tedy SM tým neřídí.</a:t>
            </a:r>
          </a:p>
          <a:p>
            <a:r>
              <a:rPr lang="en-CZ" dirty="0"/>
              <a:t>SM je leadership pozice ve smyslu vedení lidí.</a:t>
            </a:r>
          </a:p>
          <a:p>
            <a:r>
              <a:rPr lang="en-CZ" dirty="0"/>
              <a:t>Jeden z hlavních jeho úkolů je zařídit, aby tým zůstal sebe-řízený. Jak?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E77CC0-7DAE-33EF-75FA-0870FFF8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75" y="1285170"/>
            <a:ext cx="6632643" cy="373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7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332-0B2D-7952-AC4B-81AF72C8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Hodnocení a odměňování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3BBC-8D0E-5539-D3E1-C3B04EA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Firmy obvykle provadí hodnocení protože:</a:t>
            </a:r>
          </a:p>
          <a:p>
            <a:pPr lvl="1"/>
            <a:r>
              <a:rPr lang="en-CZ" dirty="0"/>
              <a:t>Dává zpětnou vazbu zaměstnancům – silné </a:t>
            </a:r>
            <a:r>
              <a:rPr lang="en-GB" dirty="0" err="1"/>
              <a:t>stránky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oblasti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zlepšení</a:t>
            </a:r>
            <a:r>
              <a:rPr lang="en-GB" dirty="0"/>
              <a:t>, a </a:t>
            </a:r>
            <a:r>
              <a:rPr lang="en-GB" dirty="0" err="1"/>
              <a:t>tím</a:t>
            </a:r>
            <a:r>
              <a:rPr lang="en-GB" dirty="0"/>
              <a:t> </a:t>
            </a:r>
            <a:r>
              <a:rPr lang="en-GB" dirty="0" err="1"/>
              <a:t>umožňuje</a:t>
            </a:r>
            <a:r>
              <a:rPr lang="en-GB" dirty="0"/>
              <a:t> </a:t>
            </a:r>
            <a:r>
              <a:rPr lang="en-GB" dirty="0" err="1"/>
              <a:t>rozvoj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spravedlivé</a:t>
            </a:r>
            <a:r>
              <a:rPr lang="en-GB" dirty="0"/>
              <a:t> </a:t>
            </a:r>
            <a:r>
              <a:rPr lang="en-GB" dirty="0" err="1"/>
              <a:t>rozdělení</a:t>
            </a:r>
            <a:r>
              <a:rPr lang="en-GB" dirty="0"/>
              <a:t> </a:t>
            </a:r>
            <a:r>
              <a:rPr lang="en-GB" dirty="0" err="1"/>
              <a:t>odměn</a:t>
            </a:r>
            <a:r>
              <a:rPr lang="en-GB" dirty="0"/>
              <a:t>.</a:t>
            </a:r>
          </a:p>
          <a:p>
            <a:r>
              <a:rPr lang="en-GB" dirty="0" err="1"/>
              <a:t>Hodnocení</a:t>
            </a:r>
            <a:r>
              <a:rPr lang="en-GB" dirty="0"/>
              <a:t> </a:t>
            </a:r>
            <a:r>
              <a:rPr lang="en-GB" dirty="0" err="1"/>
              <a:t>typicky</a:t>
            </a:r>
            <a:r>
              <a:rPr lang="en-GB" dirty="0"/>
              <a:t> </a:t>
            </a:r>
            <a:r>
              <a:rPr lang="en-GB" dirty="0" err="1"/>
              <a:t>vykonává</a:t>
            </a:r>
            <a:r>
              <a:rPr lang="en-GB" dirty="0"/>
              <a:t> </a:t>
            </a:r>
            <a:r>
              <a:rPr lang="en-GB" dirty="0" err="1"/>
              <a:t>manažer</a:t>
            </a:r>
            <a:r>
              <a:rPr lang="en-GB" dirty="0"/>
              <a:t>.</a:t>
            </a:r>
          </a:p>
          <a:p>
            <a:r>
              <a:rPr lang="en-GB" dirty="0"/>
              <a:t>Jak ale </a:t>
            </a:r>
            <a:r>
              <a:rPr lang="en-GB" dirty="0" err="1"/>
              <a:t>hodnotit</a:t>
            </a:r>
            <a:r>
              <a:rPr lang="en-GB" dirty="0"/>
              <a:t> v </a:t>
            </a:r>
            <a:r>
              <a:rPr lang="en-GB" dirty="0" err="1"/>
              <a:t>sebe-řízeném</a:t>
            </a:r>
            <a:r>
              <a:rPr lang="en-GB" dirty="0"/>
              <a:t> </a:t>
            </a:r>
            <a:r>
              <a:rPr lang="en-GB" dirty="0" err="1"/>
              <a:t>týmu</a:t>
            </a:r>
            <a:r>
              <a:rPr lang="en-GB" dirty="0"/>
              <a:t> bez </a:t>
            </a:r>
            <a:r>
              <a:rPr lang="en-GB" dirty="0" err="1"/>
              <a:t>manažera</a:t>
            </a:r>
            <a:r>
              <a:rPr lang="en-GB" dirty="0"/>
              <a:t>?</a:t>
            </a:r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1852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B5CF-F3FF-ACF9-668E-18403982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Zkušenosti v PeoplePath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24CD-9FBC-D190-F7C2-95B60A3C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Z" dirty="0"/>
              <a:t>Zhruba před rokem a půl jsme se reorganizovali do sebe-řízených, cross-functional týmů.</a:t>
            </a:r>
          </a:p>
          <a:p>
            <a:r>
              <a:rPr lang="en-CZ" dirty="0"/>
              <a:t>Jak funguje nebo nefunguje komunikace vně týmu?</a:t>
            </a:r>
          </a:p>
          <a:p>
            <a:pPr lvl="1"/>
            <a:r>
              <a:rPr lang="en-CZ" dirty="0"/>
              <a:t>Plánování, analýza, Guild meetingy</a:t>
            </a:r>
          </a:p>
          <a:p>
            <a:r>
              <a:rPr lang="en-CZ" dirty="0"/>
              <a:t>Hodnocení: Jaké je srovnání zpětné vazby před a po změnou?</a:t>
            </a:r>
          </a:p>
          <a:p>
            <a:r>
              <a:rPr lang="en-CZ" dirty="0"/>
              <a:t>Na začátku roku jsme spolu probírali dělení týmů na polovinu.</a:t>
            </a:r>
          </a:p>
          <a:p>
            <a:pPr lvl="1"/>
            <a:r>
              <a:rPr lang="en-CZ" b="0" i="0" dirty="0">
                <a:solidFill>
                  <a:srgbClr val="1E1F21"/>
                </a:solidFill>
                <a:effectLst/>
                <a:latin typeface="-apple-system"/>
              </a:rPr>
              <a:t>“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Tak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to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stejně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není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nás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a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týmy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si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management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rozdělí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, jak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bude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chtít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, ne?”</a:t>
            </a:r>
          </a:p>
          <a:p>
            <a:r>
              <a:rPr lang="en-CZ" dirty="0"/>
              <a:t>Co když nikdo nechce řídit daily meeting?</a:t>
            </a:r>
          </a:p>
          <a:p>
            <a:pPr lvl="1"/>
            <a:r>
              <a:rPr lang="en-CZ" dirty="0"/>
              <a:t>“Nikdo nemluvil,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tak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jsem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se toho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slova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ujal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dirty="0" err="1">
                <a:solidFill>
                  <a:srgbClr val="1E1F21"/>
                </a:solidFill>
                <a:latin typeface="-apple-system"/>
              </a:rPr>
              <a:t>já</a:t>
            </a:r>
            <a:r>
              <a:rPr lang="en-GB" dirty="0">
                <a:solidFill>
                  <a:srgbClr val="1E1F21"/>
                </a:solidFill>
                <a:latin typeface="-apple-system"/>
              </a:rPr>
              <a:t> 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a od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tý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doby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to </a:t>
            </a:r>
            <a:r>
              <a:rPr lang="en-GB" b="0" i="0" dirty="0" err="1">
                <a:solidFill>
                  <a:srgbClr val="1E1F21"/>
                </a:solidFill>
                <a:effectLst/>
                <a:latin typeface="-apple-system"/>
              </a:rPr>
              <a:t>tak</a:t>
            </a:r>
            <a:r>
              <a:rPr lang="en-GB" b="0" i="0" dirty="0">
                <a:solidFill>
                  <a:srgbClr val="1E1F21"/>
                </a:solidFill>
                <a:effectLst/>
                <a:latin typeface="-apple-system"/>
              </a:rPr>
              <a:t> je.”</a:t>
            </a:r>
            <a:endParaRPr lang="en-CZ" dirty="0"/>
          </a:p>
          <a:p>
            <a:r>
              <a:rPr lang="en-CZ" dirty="0"/>
              <a:t>Co když Scrum Mastera dělá nadřízený?</a:t>
            </a:r>
          </a:p>
        </p:txBody>
      </p:sp>
    </p:spTree>
    <p:extLst>
      <p:ext uri="{BB962C8B-B14F-4D97-AF65-F5344CB8AC3E}">
        <p14:creationId xmlns:p14="http://schemas.microsoft.com/office/powerpoint/2010/main" val="27666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9250"/>
            <a:ext cx="12192003" cy="67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533" y="1"/>
            <a:ext cx="5259468" cy="133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9B9E3AA1-92C5-48A2-B36F-76611718D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91" y="103392"/>
            <a:ext cx="2029032" cy="719117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3421F2D-0CF2-4B99-8758-5C8D895960D6}"/>
              </a:ext>
            </a:extLst>
          </p:cNvPr>
          <p:cNvSpPr txBox="1"/>
          <p:nvPr/>
        </p:nvSpPr>
        <p:spPr>
          <a:xfrm>
            <a:off x="-738640" y="1247879"/>
            <a:ext cx="13669279" cy="99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5867" dirty="0">
                <a:solidFill>
                  <a:srgbClr val="1D1C1D"/>
                </a:solidFill>
                <a:latin typeface="Slack-Lato"/>
              </a:rPr>
              <a:t>Pokročilé optimalizace </a:t>
            </a:r>
            <a:r>
              <a:rPr lang="cs-CZ" sz="5867" dirty="0" err="1">
                <a:solidFill>
                  <a:srgbClr val="1D1C1D"/>
                </a:solidFill>
                <a:latin typeface="Slack-Lato"/>
              </a:rPr>
              <a:t>MySQL</a:t>
            </a:r>
            <a:r>
              <a:rPr lang="cs-CZ" sz="5867" dirty="0">
                <a:solidFill>
                  <a:srgbClr val="1D1C1D"/>
                </a:solidFill>
                <a:latin typeface="Slack-Lato"/>
              </a:rPr>
              <a:t> dotazů</a:t>
            </a:r>
            <a:endParaRPr lang="cs-CZ" sz="4800" b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B4B94A4-CC9C-4198-8E80-A15C977BDB15}"/>
              </a:ext>
            </a:extLst>
          </p:cNvPr>
          <p:cNvSpPr txBox="1"/>
          <p:nvPr/>
        </p:nvSpPr>
        <p:spPr>
          <a:xfrm>
            <a:off x="702498" y="2847479"/>
            <a:ext cx="43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25. 10. 2023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27129ED-12FA-4A9F-8C53-4C0D7FDFDD84}"/>
              </a:ext>
            </a:extLst>
          </p:cNvPr>
          <p:cNvSpPr txBox="1"/>
          <p:nvPr/>
        </p:nvSpPr>
        <p:spPr>
          <a:xfrm>
            <a:off x="591403" y="3632200"/>
            <a:ext cx="524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67" b="1" dirty="0"/>
              <a:t>18:00 hod u </a:t>
            </a:r>
            <a:r>
              <a:rPr lang="cs-CZ" sz="2667" b="1" dirty="0" err="1"/>
              <a:t>Salzmannů</a:t>
            </a:r>
            <a:endParaRPr lang="cs-CZ" sz="2667" b="1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ED3C9B1-D3EE-48D5-8C67-B3F063492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cs-CZ" sz="240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17B24B-9E00-6F29-F922-6B005B78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740" y="2321486"/>
            <a:ext cx="2366181" cy="315490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2765B3D-32B0-20B2-2C6D-CFF068E085F6}"/>
              </a:ext>
            </a:extLst>
          </p:cNvPr>
          <p:cNvSpPr txBox="1"/>
          <p:nvPr/>
        </p:nvSpPr>
        <p:spPr>
          <a:xfrm>
            <a:off x="7218329" y="2460191"/>
            <a:ext cx="4706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400" b="1" dirty="0">
                <a:solidFill>
                  <a:srgbClr val="1D1C1D"/>
                </a:solidFill>
                <a:latin typeface="+mj-lt"/>
              </a:rPr>
              <a:t>Dozvíte 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rgbClr val="1D1C1D"/>
                </a:solidFill>
                <a:latin typeface="+mj-lt"/>
              </a:rPr>
              <a:t>Tipy k PRIMARY klíči, sekvencím a UUID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rgbClr val="1D1C1D"/>
                </a:solidFill>
                <a:latin typeface="+mj-lt"/>
              </a:rPr>
              <a:t>Jak efektivně pracovat s NULL sloupci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rgbClr val="1D1C1D"/>
                </a:solidFill>
                <a:latin typeface="+mj-lt"/>
              </a:rPr>
              <a:t>Jak plně využívat možností CTE nebo </a:t>
            </a:r>
            <a:r>
              <a:rPr lang="cs-CZ" sz="2400" b="1" dirty="0" err="1">
                <a:solidFill>
                  <a:srgbClr val="1D1C1D"/>
                </a:solidFill>
                <a:latin typeface="+mj-lt"/>
              </a:rPr>
              <a:t>Window</a:t>
            </a:r>
            <a:r>
              <a:rPr lang="cs-CZ" sz="2400" b="1" dirty="0">
                <a:solidFill>
                  <a:srgbClr val="1D1C1D"/>
                </a:solidFill>
                <a:latin typeface="+mj-lt"/>
              </a:rPr>
              <a:t> funkcí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sz="2400" b="1" dirty="0">
                <a:solidFill>
                  <a:srgbClr val="1D1C1D"/>
                </a:solidFill>
                <a:latin typeface="+mj-lt"/>
              </a:rPr>
              <a:t>K čemu využít TEMP tabulky a další různé vychytávky</a:t>
            </a:r>
          </a:p>
          <a:p>
            <a:endParaRPr lang="cs-CZ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02D9-5BD2-A3BB-0D77-6CB9C6E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Sebe-řízené týmy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68B79-D9C8-93B6-78A1-AF598958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853" y="4638926"/>
            <a:ext cx="10515600" cy="644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9D3BC-B3AD-36B2-CABC-E2E279F1A60B}"/>
              </a:ext>
            </a:extLst>
          </p:cNvPr>
          <p:cNvSpPr txBox="1"/>
          <p:nvPr/>
        </p:nvSpPr>
        <p:spPr>
          <a:xfrm>
            <a:off x="951471" y="40900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Scrum Guide: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2D474-398E-30FF-F57A-4F6647C5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53" y="2398582"/>
            <a:ext cx="6731000" cy="97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FF85-4BA1-210B-8B6E-ED482C58AE30}"/>
              </a:ext>
            </a:extLst>
          </p:cNvPr>
          <p:cNvSpPr txBox="1"/>
          <p:nvPr/>
        </p:nvSpPr>
        <p:spPr>
          <a:xfrm>
            <a:off x="951471" y="1849743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Agile manifesto:</a:t>
            </a:r>
          </a:p>
        </p:txBody>
      </p:sp>
    </p:spTree>
    <p:extLst>
      <p:ext uri="{BB962C8B-B14F-4D97-AF65-F5344CB8AC3E}">
        <p14:creationId xmlns:p14="http://schemas.microsoft.com/office/powerpoint/2010/main" val="26546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A732-2E75-F310-7F7B-DCC008D1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Self-managing, self-organizing?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FD6FA-22DF-8892-C4CB-8C6E70512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2" y="1340000"/>
            <a:ext cx="5760290" cy="551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59F5E-8FAB-A94F-49B7-1A378713861B}"/>
              </a:ext>
            </a:extLst>
          </p:cNvPr>
          <p:cNvSpPr txBox="1"/>
          <p:nvPr/>
        </p:nvSpPr>
        <p:spPr>
          <a:xfrm>
            <a:off x="7243481" y="2363235"/>
            <a:ext cx="402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Self-organizing znamená: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alespoň self-managing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ideálně self-designing.</a:t>
            </a:r>
          </a:p>
        </p:txBody>
      </p:sp>
    </p:spTree>
    <p:extLst>
      <p:ext uri="{BB962C8B-B14F-4D97-AF65-F5344CB8AC3E}">
        <p14:creationId xmlns:p14="http://schemas.microsoft.com/office/powerpoint/2010/main" val="9021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EC87-769C-DC91-CF96-7C4DC0A4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Proč tedy sebe-řízené týmy?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E0DA5-C0A2-51CC-0C62-7D4516BB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72" y="1751799"/>
            <a:ext cx="7772400" cy="254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7E53D1-DC43-FF1D-5B4D-877918698637}"/>
              </a:ext>
            </a:extLst>
          </p:cNvPr>
          <p:cNvSpPr txBox="1"/>
          <p:nvPr/>
        </p:nvSpPr>
        <p:spPr>
          <a:xfrm>
            <a:off x="1421846" y="4889475"/>
            <a:ext cx="867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V klasickém týmu manažer zaštiťuje většinu komunikace se zákazníky nebo jinýmy týmy.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Manažer na sebe bere zodpovědnost za týmová rozhodnutí.</a:t>
            </a:r>
          </a:p>
        </p:txBody>
      </p:sp>
    </p:spTree>
    <p:extLst>
      <p:ext uri="{BB962C8B-B14F-4D97-AF65-F5344CB8AC3E}">
        <p14:creationId xmlns:p14="http://schemas.microsoft.com/office/powerpoint/2010/main" val="16333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EC87-769C-DC91-CF96-7C4DC0A4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Proč tedy sebe-řízené týmy?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DA978-AC0D-FD66-26E7-0C215A14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8" y="2748008"/>
            <a:ext cx="5736872" cy="1831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2C2DE-D09A-1CC7-5AFE-1E1DF15E17BE}"/>
              </a:ext>
            </a:extLst>
          </p:cNvPr>
          <p:cNvSpPr txBox="1"/>
          <p:nvPr/>
        </p:nvSpPr>
        <p:spPr>
          <a:xfrm>
            <a:off x="6424395" y="4306997"/>
            <a:ext cx="597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Panuje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zodpovědnost</a:t>
            </a:r>
            <a:r>
              <a:rPr lang="en-GB" dirty="0"/>
              <a:t> a </a:t>
            </a:r>
            <a:r>
              <a:rPr lang="en-GB" dirty="0" err="1"/>
              <a:t>vlastnictví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 toho </a:t>
            </a:r>
            <a:r>
              <a:rPr lang="en-GB" dirty="0" err="1"/>
              <a:t>často</a:t>
            </a:r>
            <a:r>
              <a:rPr lang="en-GB" dirty="0"/>
              <a:t> </a:t>
            </a:r>
            <a:r>
              <a:rPr lang="en-GB" dirty="0" err="1"/>
              <a:t>plyne</a:t>
            </a:r>
            <a:r>
              <a:rPr lang="en-GB" dirty="0"/>
              <a:t> </a:t>
            </a:r>
            <a:r>
              <a:rPr lang="en-GB" dirty="0" err="1"/>
              <a:t>vyšší</a:t>
            </a:r>
            <a:r>
              <a:rPr lang="en-GB" dirty="0"/>
              <a:t> </a:t>
            </a:r>
            <a:r>
              <a:rPr lang="en-GB" dirty="0" err="1"/>
              <a:t>kvalita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Manažer</a:t>
            </a:r>
            <a:r>
              <a:rPr lang="en-GB" dirty="0"/>
              <a:t> </a:t>
            </a:r>
            <a:r>
              <a:rPr lang="en-GB" dirty="0" err="1"/>
              <a:t>nemusí</a:t>
            </a:r>
            <a:r>
              <a:rPr lang="en-GB" dirty="0"/>
              <a:t> </a:t>
            </a:r>
            <a:r>
              <a:rPr lang="en-GB" dirty="0" err="1"/>
              <a:t>dělat</a:t>
            </a:r>
            <a:r>
              <a:rPr lang="en-GB" dirty="0"/>
              <a:t> </a:t>
            </a:r>
            <a:r>
              <a:rPr lang="en-GB" dirty="0" err="1"/>
              <a:t>pozici</a:t>
            </a:r>
            <a:r>
              <a:rPr lang="en-GB" dirty="0"/>
              <a:t> middle-man a </a:t>
            </a:r>
            <a:r>
              <a:rPr lang="en-GB" dirty="0" err="1"/>
              <a:t>opět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věnovat</a:t>
            </a:r>
            <a:r>
              <a:rPr lang="en-GB" dirty="0"/>
              <a:t> </a:t>
            </a:r>
            <a:r>
              <a:rPr lang="en-GB" dirty="0" err="1"/>
              <a:t>svůj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</a:t>
            </a:r>
            <a:r>
              <a:rPr lang="en-GB" dirty="0" err="1"/>
              <a:t>vyvojářské</a:t>
            </a:r>
            <a:r>
              <a:rPr lang="en-GB" dirty="0"/>
              <a:t> </a:t>
            </a:r>
            <a:r>
              <a:rPr lang="en-GB" dirty="0" err="1"/>
              <a:t>práci</a:t>
            </a:r>
            <a:r>
              <a:rPr lang="en-GB" dirty="0"/>
              <a:t>.</a:t>
            </a:r>
          </a:p>
          <a:p>
            <a:endParaRPr lang="en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1583D-FDE5-2C01-7E25-731574D76CE5}"/>
              </a:ext>
            </a:extLst>
          </p:cNvPr>
          <p:cNvSpPr txBox="1"/>
          <p:nvPr/>
        </p:nvSpPr>
        <p:spPr>
          <a:xfrm>
            <a:off x="6424395" y="1597397"/>
            <a:ext cx="5317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 </a:t>
            </a:r>
            <a:r>
              <a:rPr lang="en-GB" dirty="0" err="1"/>
              <a:t>sebe-řízeném</a:t>
            </a:r>
            <a:r>
              <a:rPr lang="en-GB" dirty="0"/>
              <a:t> </a:t>
            </a:r>
            <a:r>
              <a:rPr lang="en-GB" dirty="0" err="1"/>
              <a:t>týmu</a:t>
            </a:r>
            <a:r>
              <a:rPr lang="en-GB" dirty="0"/>
              <a:t> se </a:t>
            </a:r>
            <a:r>
              <a:rPr lang="en-GB" dirty="0" err="1"/>
              <a:t>často</a:t>
            </a:r>
            <a:r>
              <a:rPr lang="en-GB" dirty="0"/>
              <a:t> </a:t>
            </a:r>
            <a:r>
              <a:rPr lang="en-GB" dirty="0" err="1"/>
              <a:t>komunikuje</a:t>
            </a:r>
            <a:r>
              <a:rPr lang="en-GB" dirty="0"/>
              <a:t> </a:t>
            </a:r>
            <a:r>
              <a:rPr lang="en-GB" dirty="0" err="1"/>
              <a:t>napřímo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Neztrácejí</a:t>
            </a:r>
            <a:r>
              <a:rPr lang="en-GB" dirty="0"/>
              <a:t> se </a:t>
            </a:r>
            <a:r>
              <a:rPr lang="en-GB" dirty="0" err="1"/>
              <a:t>informace</a:t>
            </a:r>
            <a:r>
              <a:rPr lang="en-GB" dirty="0"/>
              <a:t> a </a:t>
            </a:r>
            <a:r>
              <a:rPr lang="en-GB" dirty="0" err="1"/>
              <a:t>kontext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Prostor</a:t>
            </a:r>
            <a:r>
              <a:rPr lang="en-GB" dirty="0"/>
              <a:t> pro </a:t>
            </a:r>
            <a:r>
              <a:rPr lang="en-GB" dirty="0" err="1"/>
              <a:t>přesnější</a:t>
            </a:r>
            <a:r>
              <a:rPr lang="en-GB" dirty="0"/>
              <a:t> </a:t>
            </a:r>
            <a:r>
              <a:rPr lang="en-GB" dirty="0" err="1"/>
              <a:t>odhadování</a:t>
            </a:r>
            <a:r>
              <a:rPr lang="en-GB" dirty="0"/>
              <a:t> a </a:t>
            </a:r>
            <a:r>
              <a:rPr lang="en-GB" dirty="0" err="1"/>
              <a:t>plánování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Vyšší</a:t>
            </a:r>
            <a:r>
              <a:rPr lang="en-GB" dirty="0"/>
              <a:t> </a:t>
            </a:r>
            <a:r>
              <a:rPr lang="en-GB" dirty="0" err="1"/>
              <a:t>flexibilita</a:t>
            </a:r>
            <a:r>
              <a:rPr lang="en-GB" dirty="0"/>
              <a:t>, </a:t>
            </a:r>
            <a:r>
              <a:rPr lang="en-GB" dirty="0" err="1"/>
              <a:t>rychlejší</a:t>
            </a:r>
            <a:r>
              <a:rPr lang="en-GB" dirty="0"/>
              <a:t> </a:t>
            </a:r>
            <a:r>
              <a:rPr lang="en-GB" dirty="0" err="1"/>
              <a:t>reakce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7516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3F7B-0DD3-56F8-54A8-9E396843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Pojďme si sebe-řízené týmy zažít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270-5E30-40ED-4081-23174CE2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Z" dirty="0"/>
              <a:t>Utvoříte náhodné tří až čtyřčlenné týmy.</a:t>
            </a:r>
          </a:p>
          <a:p>
            <a:pPr marL="514350" indent="-514350">
              <a:buFont typeface="+mj-lt"/>
              <a:buAutoNum type="arabicPeriod"/>
            </a:pPr>
            <a:r>
              <a:rPr lang="en-CZ" dirty="0"/>
              <a:t>Vypracujete několik úkolů.</a:t>
            </a:r>
          </a:p>
          <a:p>
            <a:pPr marL="514350" indent="-514350">
              <a:buFont typeface="+mj-lt"/>
              <a:buAutoNum type="arabicPeriod"/>
            </a:pPr>
            <a:r>
              <a:rPr lang="en-CZ" dirty="0"/>
              <a:t>Doporučuji si odhadnout a rozvrhnout práci.</a:t>
            </a:r>
          </a:p>
          <a:p>
            <a:pPr marL="514350" indent="-514350">
              <a:buFont typeface="+mj-lt"/>
              <a:buAutoNum type="arabicPeriod"/>
            </a:pPr>
            <a:r>
              <a:rPr lang="en-CZ" dirty="0"/>
              <a:t>Nejrychlejší tým, který bude mít vše správně, vyhrává cenu!</a:t>
            </a:r>
          </a:p>
          <a:p>
            <a:pPr lvl="1"/>
            <a:r>
              <a:rPr lang="en-CZ" dirty="0"/>
              <a:t>Kromě všeobecného respektu získává také dnešní večeři.</a:t>
            </a:r>
          </a:p>
          <a:p>
            <a:pPr marL="514350" indent="-514350">
              <a:buFont typeface="+mj-lt"/>
              <a:buAutoNum type="arabicPeriod"/>
            </a:pPr>
            <a:r>
              <a:rPr lang="en-CZ" dirty="0"/>
              <a:t>Bez použití internetu!</a:t>
            </a:r>
          </a:p>
        </p:txBody>
      </p:sp>
    </p:spTree>
    <p:extLst>
      <p:ext uri="{BB962C8B-B14F-4D97-AF65-F5344CB8AC3E}">
        <p14:creationId xmlns:p14="http://schemas.microsoft.com/office/powerpoint/2010/main" val="37372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A283-316A-5ADB-B68A-AF0A1AEF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Einsteinova</a:t>
            </a:r>
            <a:r>
              <a:rPr lang="en-GB" dirty="0"/>
              <a:t> </a:t>
            </a:r>
            <a:r>
              <a:rPr lang="en-GB" dirty="0" err="1"/>
              <a:t>úloha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8E58-2A8D-8978-45CD-2A02A8F4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2217" cy="317044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 5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domů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 5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rozdílných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barvách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Všechny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stojí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vedle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řadě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jedné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ulici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každém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osoba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rozdílné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národnosti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Těchto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5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obyvatel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svůj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nápoj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svoje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cigarety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zvířata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Nikdo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ostatní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ostatní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ostatní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3E5F8-9E3E-EDCE-A921-0EB78C9E54C4}"/>
              </a:ext>
            </a:extLst>
          </p:cNvPr>
          <p:cNvSpPr txBox="1"/>
          <p:nvPr/>
        </p:nvSpPr>
        <p:spPr>
          <a:xfrm>
            <a:off x="5883965" y="677590"/>
            <a:ext cx="5302221" cy="479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Angličan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červeném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Švéd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psy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Dán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čaj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Zelený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dům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hned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nalevo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bílého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Obyvatel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zeleného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domu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kávu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Pall Mall,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ptáky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Obyvatel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žlutého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domu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Dunhill.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středním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mléko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Nor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prvním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Blend,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vedle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toho,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kočky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koně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vedle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toho,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Dunhill.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Blue Master,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pivo.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Němec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Prince.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Nor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žije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vedle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modrého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domu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ts val="2320"/>
              </a:lnSpc>
              <a:buFont typeface="+mj-lt"/>
              <a:buAutoNum type="arabicPeriod"/>
            </a:pP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Ten, co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kouří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Blend,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souseda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který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pije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vodu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ts val="2320"/>
              </a:lnSpc>
            </a:pPr>
            <a:endParaRPr lang="en-CZ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BFA67-291B-04DE-8BB6-EBE36959F344}"/>
              </a:ext>
            </a:extLst>
          </p:cNvPr>
          <p:cNvSpPr txBox="1"/>
          <p:nvPr/>
        </p:nvSpPr>
        <p:spPr>
          <a:xfrm>
            <a:off x="9395791" y="58692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Kdo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chová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ryby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en-CZ" b="1" dirty="0"/>
          </a:p>
        </p:txBody>
      </p:sp>
    </p:spTree>
    <p:extLst>
      <p:ext uri="{BB962C8B-B14F-4D97-AF65-F5344CB8AC3E}">
        <p14:creationId xmlns:p14="http://schemas.microsoft.com/office/powerpoint/2010/main" val="122829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3148-83F4-BE79-303A-9918CF6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Trolejbusy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38A0-5D24-8D49-B916-A8F41522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348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Z </a:t>
            </a:r>
            <a:r>
              <a:rPr lang="en-GB" dirty="0" err="1"/>
              <a:t>konečné</a:t>
            </a:r>
            <a:r>
              <a:rPr lang="en-GB" dirty="0"/>
              <a:t> </a:t>
            </a:r>
            <a:r>
              <a:rPr lang="en-GB" dirty="0" err="1"/>
              <a:t>stanice</a:t>
            </a:r>
            <a:r>
              <a:rPr lang="en-GB" dirty="0"/>
              <a:t> </a:t>
            </a:r>
            <a:r>
              <a:rPr lang="en-GB" dirty="0" err="1"/>
              <a:t>vyjíždí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4:00 </a:t>
            </a:r>
            <a:r>
              <a:rPr lang="en-GB" dirty="0" err="1"/>
              <a:t>linka</a:t>
            </a:r>
            <a:r>
              <a:rPr lang="en-GB" dirty="0"/>
              <a:t> </a:t>
            </a:r>
            <a:r>
              <a:rPr lang="en-GB" dirty="0" err="1"/>
              <a:t>trolejbusu</a:t>
            </a:r>
            <a:r>
              <a:rPr lang="en-GB" dirty="0"/>
              <a:t> </a:t>
            </a:r>
            <a:r>
              <a:rPr lang="en-GB" dirty="0" err="1"/>
              <a:t>číslo</a:t>
            </a:r>
            <a:r>
              <a:rPr lang="en-GB" dirty="0"/>
              <a:t> 12 a </a:t>
            </a:r>
            <a:r>
              <a:rPr lang="en-GB" dirty="0" err="1"/>
              <a:t>číslo</a:t>
            </a:r>
            <a:r>
              <a:rPr lang="en-GB" dirty="0"/>
              <a:t> 16. </a:t>
            </a:r>
            <a:r>
              <a:rPr lang="en-GB" dirty="0" err="1"/>
              <a:t>Dvanáctka</a:t>
            </a:r>
            <a:r>
              <a:rPr lang="en-GB" dirty="0"/>
              <a:t> </a:t>
            </a:r>
            <a:r>
              <a:rPr lang="en-GB" dirty="0" err="1"/>
              <a:t>dále</a:t>
            </a:r>
            <a:r>
              <a:rPr lang="en-GB" dirty="0"/>
              <a:t> </a:t>
            </a:r>
            <a:r>
              <a:rPr lang="en-GB" dirty="0" err="1"/>
              <a:t>vyjíždí</a:t>
            </a:r>
            <a:r>
              <a:rPr lang="en-GB" dirty="0"/>
              <a:t> </a:t>
            </a:r>
            <a:r>
              <a:rPr lang="en-GB" dirty="0" err="1"/>
              <a:t>každých</a:t>
            </a:r>
            <a:r>
              <a:rPr lang="en-GB" dirty="0"/>
              <a:t> 14 </a:t>
            </a:r>
            <a:r>
              <a:rPr lang="en-GB" dirty="0" err="1"/>
              <a:t>minut</a:t>
            </a:r>
            <a:r>
              <a:rPr lang="en-GB" dirty="0"/>
              <a:t> a </a:t>
            </a:r>
            <a:r>
              <a:rPr lang="en-GB" dirty="0" err="1"/>
              <a:t>šestnáctka</a:t>
            </a:r>
            <a:r>
              <a:rPr lang="en-GB" dirty="0"/>
              <a:t> </a:t>
            </a:r>
            <a:r>
              <a:rPr lang="en-GB" dirty="0" err="1"/>
              <a:t>každých</a:t>
            </a:r>
            <a:r>
              <a:rPr lang="en-GB" dirty="0"/>
              <a:t> 24 </a:t>
            </a:r>
            <a:r>
              <a:rPr lang="en-GB" dirty="0" err="1"/>
              <a:t>minut</a:t>
            </a:r>
            <a:r>
              <a:rPr lang="en-GB" dirty="0"/>
              <a:t>. </a:t>
            </a:r>
            <a:r>
              <a:rPr lang="en-GB" dirty="0" err="1"/>
              <a:t>Poslední</a:t>
            </a:r>
            <a:r>
              <a:rPr lang="en-GB" dirty="0"/>
              <a:t> </a:t>
            </a:r>
            <a:r>
              <a:rPr lang="en-GB" dirty="0" err="1"/>
              <a:t>odjezdy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nejdéle</a:t>
            </a:r>
            <a:r>
              <a:rPr lang="en-GB" dirty="0"/>
              <a:t> v 23:00. </a:t>
            </a:r>
          </a:p>
          <a:p>
            <a:pPr marL="0" indent="0">
              <a:buNone/>
            </a:pPr>
            <a:r>
              <a:rPr lang="en-GB" dirty="0"/>
              <a:t>V </a:t>
            </a:r>
            <a:r>
              <a:rPr lang="en-GB" dirty="0" err="1"/>
              <a:t>kolik</a:t>
            </a:r>
            <a:r>
              <a:rPr lang="en-GB" dirty="0"/>
              <a:t> </a:t>
            </a:r>
            <a:r>
              <a:rPr lang="en-GB" dirty="0" err="1"/>
              <a:t>hodin</a:t>
            </a:r>
            <a:r>
              <a:rPr lang="en-GB" dirty="0"/>
              <a:t> </a:t>
            </a:r>
            <a:r>
              <a:rPr lang="en-GB" dirty="0" err="1"/>
              <a:t>vyjedou</a:t>
            </a:r>
            <a:r>
              <a:rPr lang="en-GB" dirty="0"/>
              <a:t> </a:t>
            </a:r>
            <a:r>
              <a:rPr lang="en-GB" dirty="0" err="1"/>
              <a:t>naposledy</a:t>
            </a:r>
            <a:r>
              <a:rPr lang="en-GB" dirty="0"/>
              <a:t> </a:t>
            </a:r>
            <a:r>
              <a:rPr lang="en-GB" dirty="0" err="1"/>
              <a:t>společně</a:t>
            </a:r>
            <a:r>
              <a:rPr lang="en-GB" dirty="0"/>
              <a:t>?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0345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523C-A572-14A2-A5F8-10E247BC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Předpověď počasí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271E-EF7D-82AE-403B-2123DCCF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Příští týden v pondělí bude pršet s pravděpodobností 20%. V úterý je pravděpodobnost deště 30%.</a:t>
            </a:r>
          </a:p>
          <a:p>
            <a:r>
              <a:rPr lang="en-CZ" dirty="0"/>
              <a:t>Jaká je pravděpodobnost, že bude pršet v pondělí nebo v úterý?</a:t>
            </a:r>
          </a:p>
        </p:txBody>
      </p:sp>
    </p:spTree>
    <p:extLst>
      <p:ext uri="{BB962C8B-B14F-4D97-AF65-F5344CB8AC3E}">
        <p14:creationId xmlns:p14="http://schemas.microsoft.com/office/powerpoint/2010/main" val="38966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1099</Words>
  <Application>Microsoft Macintosh PowerPoint</Application>
  <PresentationFormat>Widescreen</PresentationFormat>
  <Paragraphs>112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Inter</vt:lpstr>
      <vt:lpstr>Slack-Lato</vt:lpstr>
      <vt:lpstr>Office Theme</vt:lpstr>
      <vt:lpstr>PowerPoint Presentation</vt:lpstr>
      <vt:lpstr>Sebe-řízené týmy</vt:lpstr>
      <vt:lpstr>Self-managing, self-organizing?</vt:lpstr>
      <vt:lpstr>Proč tedy sebe-řízené týmy?</vt:lpstr>
      <vt:lpstr>Proč tedy sebe-řízené týmy?</vt:lpstr>
      <vt:lpstr>Pojďme si sebe-řízené týmy zažít</vt:lpstr>
      <vt:lpstr>Einsteinova úloha</vt:lpstr>
      <vt:lpstr>Trolejbusy</vt:lpstr>
      <vt:lpstr>Předpověď počasí</vt:lpstr>
      <vt:lpstr>Co vrací tato funkce?</vt:lpstr>
      <vt:lpstr>Kolik gramatických chyb je v tomto textu?</vt:lpstr>
      <vt:lpstr>Přestávka 10 minut</vt:lpstr>
      <vt:lpstr>V týmu si položte otázky:</vt:lpstr>
      <vt:lpstr>Řízení a vedení v sebe-řízeném týmu</vt:lpstr>
      <vt:lpstr>Scrum Master</vt:lpstr>
      <vt:lpstr>Hodnocení a odměňování</vt:lpstr>
      <vt:lpstr>Zkušenosti v PeoplePath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Kolomicenko</dc:creator>
  <cp:lastModifiedBy>Vojtech Kolomicenko</cp:lastModifiedBy>
  <cp:revision>1</cp:revision>
  <cp:lastPrinted>2023-09-20T14:31:53Z</cp:lastPrinted>
  <dcterms:created xsi:type="dcterms:W3CDTF">2023-09-19T19:38:05Z</dcterms:created>
  <dcterms:modified xsi:type="dcterms:W3CDTF">2023-09-20T14:44:01Z</dcterms:modified>
</cp:coreProperties>
</file>