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92" r:id="rId6"/>
    <p:sldId id="293" r:id="rId7"/>
    <p:sldId id="294" r:id="rId8"/>
    <p:sldId id="262" r:id="rId9"/>
    <p:sldId id="259" r:id="rId10"/>
    <p:sldId id="260" r:id="rId11"/>
    <p:sldId id="261" r:id="rId12"/>
    <p:sldId id="291" r:id="rId13"/>
    <p:sldId id="263" r:id="rId14"/>
    <p:sldId id="264" r:id="rId15"/>
    <p:sldId id="265" r:id="rId16"/>
    <p:sldId id="266" r:id="rId17"/>
    <p:sldId id="267" r:id="rId18"/>
    <p:sldId id="295" r:id="rId19"/>
    <p:sldId id="296" r:id="rId20"/>
    <p:sldId id="29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8" r:id="rId35"/>
    <p:sldId id="288" r:id="rId36"/>
    <p:sldId id="299" r:id="rId37"/>
    <p:sldId id="300" r:id="rId38"/>
    <p:sldId id="290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299"/>
            <p14:sldId id="30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231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16321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3438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5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707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264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6142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731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417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954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0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63323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4.jpe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7.jp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0.jpeg"/><Relationship Id="rId23" Type="http://schemas.openxmlformats.org/officeDocument/2006/relationships/image" Target="../media/image5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294000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xmlns="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3441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077" y="1873441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1900927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5" y="1890739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xmlns="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xmlns="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36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5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xmlns="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xmlns="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xmlns="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xmlns="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xmlns="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xmlns="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languages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br>
              <a:rPr lang="en-US" dirty="0"/>
            </a:br>
            <a:r>
              <a:rPr lang="en-US" dirty="0"/>
              <a:t>type 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br>
              <a:rPr lang="en-US" dirty="0"/>
            </a:br>
            <a:r>
              <a:rPr lang="en-US" dirty="0"/>
              <a:t>perform 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PHP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Objective-C, Dart, …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xmlns="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05407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437986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</TotalTime>
  <Words>1461</Words>
  <Application>Microsoft Office PowerPoint</Application>
  <PresentationFormat>Widescreen</PresentationFormat>
  <Paragraphs>343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122</cp:revision>
  <dcterms:created xsi:type="dcterms:W3CDTF">2018-05-23T13:08:44Z</dcterms:created>
  <dcterms:modified xsi:type="dcterms:W3CDTF">2022-12-21T08:48:30Z</dcterms:modified>
  <cp:category>programming; education; software engineering; software development </cp:category>
</cp:coreProperties>
</file>